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8.xml" ContentType="application/vnd.openxmlformats-officedocument.presentationml.notesSlide+xml"/>
  <Override PartName="/ppt/tags/tag84.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70" r:id="rId6"/>
    <p:sldId id="271" r:id="rId7"/>
    <p:sldId id="279" r:id="rId8"/>
    <p:sldId id="261" r:id="rId9"/>
    <p:sldId id="281" r:id="rId10"/>
    <p:sldId id="289" r:id="rId11"/>
    <p:sldId id="282" r:id="rId12"/>
    <p:sldId id="283" r:id="rId13"/>
    <p:sldId id="264" r:id="rId14"/>
    <p:sldId id="266" r:id="rId15"/>
    <p:sldId id="265" r:id="rId16"/>
    <p:sldId id="295"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1CB3"/>
    <a:srgbClr val="2A2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4505E-B0BC-44BE-93D3-C68627C762D9}" v="3" dt="2025-05-23T15:13:44.571"/>
    <p1510:client id="{E74DC507-FB3E-4E33-8174-0C32F6374E83}" v="1020" dt="2025-05-23T14:53:01.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6247" autoAdjust="0"/>
  </p:normalViewPr>
  <p:slideViewPr>
    <p:cSldViewPr snapToGrid="0" showGuides="1">
      <p:cViewPr varScale="1">
        <p:scale>
          <a:sx n="111" d="100"/>
          <a:sy n="111" d="100"/>
        </p:scale>
        <p:origin x="420" y="96"/>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45" d="100"/>
          <a:sy n="45" d="100"/>
        </p:scale>
        <p:origin x="1998"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3" Type="http://schemas.openxmlformats.org/officeDocument/2006/relationships/slide" Target="slides/slide5.xml"/><Relationship Id="rId7" Type="http://schemas.openxmlformats.org/officeDocument/2006/relationships/slide" Target="slides/slide11.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0.xml"/><Relationship Id="rId5" Type="http://schemas.openxmlformats.org/officeDocument/2006/relationships/slide" Target="slides/slide7.xml"/><Relationship Id="rId4" Type="http://schemas.openxmlformats.org/officeDocument/2006/relationships/slide" Target="slides/slide6.xml"/><Relationship Id="rId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on, Jean-Francois (SSC/SPC)" userId="ab12ac9d-9410-4291-86b5-14dcde1282ee" providerId="ADAL" clId="{49C4505E-B0BC-44BE-93D3-C68627C762D9}"/>
    <pc:docChg chg="custSel addSld delSld modSld">
      <pc:chgData name="Neron, Jean-Francois (SSC/SPC)" userId="ab12ac9d-9410-4291-86b5-14dcde1282ee" providerId="ADAL" clId="{49C4505E-B0BC-44BE-93D3-C68627C762D9}" dt="2025-05-23T15:15:49" v="21" actId="478"/>
      <pc:docMkLst>
        <pc:docMk/>
      </pc:docMkLst>
      <pc:sldChg chg="del">
        <pc:chgData name="Neron, Jean-Francois (SSC/SPC)" userId="ab12ac9d-9410-4291-86b5-14dcde1282ee" providerId="ADAL" clId="{49C4505E-B0BC-44BE-93D3-C68627C762D9}" dt="2025-05-23T15:06:43.523" v="4" actId="47"/>
        <pc:sldMkLst>
          <pc:docMk/>
          <pc:sldMk cId="3687727652" sldId="263"/>
        </pc:sldMkLst>
      </pc:sldChg>
      <pc:sldChg chg="del">
        <pc:chgData name="Neron, Jean-Francois (SSC/SPC)" userId="ab12ac9d-9410-4291-86b5-14dcde1282ee" providerId="ADAL" clId="{49C4505E-B0BC-44BE-93D3-C68627C762D9}" dt="2025-05-23T15:06:39.588" v="2" actId="47"/>
        <pc:sldMkLst>
          <pc:docMk/>
          <pc:sldMk cId="2040012021" sldId="268"/>
        </pc:sldMkLst>
      </pc:sldChg>
      <pc:sldChg chg="del">
        <pc:chgData name="Neron, Jean-Francois (SSC/SPC)" userId="ab12ac9d-9410-4291-86b5-14dcde1282ee" providerId="ADAL" clId="{49C4505E-B0BC-44BE-93D3-C68627C762D9}" dt="2025-05-23T15:06:50.105" v="7" actId="47"/>
        <pc:sldMkLst>
          <pc:docMk/>
          <pc:sldMk cId="3961198778" sldId="275"/>
        </pc:sldMkLst>
      </pc:sldChg>
      <pc:sldChg chg="del">
        <pc:chgData name="Neron, Jean-Francois (SSC/SPC)" userId="ab12ac9d-9410-4291-86b5-14dcde1282ee" providerId="ADAL" clId="{49C4505E-B0BC-44BE-93D3-C68627C762D9}" dt="2025-05-23T15:06:48.109" v="6" actId="47"/>
        <pc:sldMkLst>
          <pc:docMk/>
          <pc:sldMk cId="706949315" sldId="276"/>
        </pc:sldMkLst>
      </pc:sldChg>
      <pc:sldChg chg="del">
        <pc:chgData name="Neron, Jean-Francois (SSC/SPC)" userId="ab12ac9d-9410-4291-86b5-14dcde1282ee" providerId="ADAL" clId="{49C4505E-B0BC-44BE-93D3-C68627C762D9}" dt="2025-05-23T15:06:34.215" v="0" actId="47"/>
        <pc:sldMkLst>
          <pc:docMk/>
          <pc:sldMk cId="3879074588" sldId="277"/>
        </pc:sldMkLst>
      </pc:sldChg>
      <pc:sldChg chg="del">
        <pc:chgData name="Neron, Jean-Francois (SSC/SPC)" userId="ab12ac9d-9410-4291-86b5-14dcde1282ee" providerId="ADAL" clId="{49C4505E-B0BC-44BE-93D3-C68627C762D9}" dt="2025-05-23T15:06:37.071" v="1" actId="47"/>
        <pc:sldMkLst>
          <pc:docMk/>
          <pc:sldMk cId="2221555335" sldId="278"/>
        </pc:sldMkLst>
      </pc:sldChg>
      <pc:sldChg chg="del">
        <pc:chgData name="Neron, Jean-Francois (SSC/SPC)" userId="ab12ac9d-9410-4291-86b5-14dcde1282ee" providerId="ADAL" clId="{49C4505E-B0BC-44BE-93D3-C68627C762D9}" dt="2025-05-23T15:06:41.950" v="3" actId="47"/>
        <pc:sldMkLst>
          <pc:docMk/>
          <pc:sldMk cId="2628905458" sldId="280"/>
        </pc:sldMkLst>
      </pc:sldChg>
      <pc:sldChg chg="del">
        <pc:chgData name="Neron, Jean-Francois (SSC/SPC)" userId="ab12ac9d-9410-4291-86b5-14dcde1282ee" providerId="ADAL" clId="{49C4505E-B0BC-44BE-93D3-C68627C762D9}" dt="2025-05-23T15:06:56.067" v="10" actId="47"/>
        <pc:sldMkLst>
          <pc:docMk/>
          <pc:sldMk cId="2536343231" sldId="284"/>
        </pc:sldMkLst>
      </pc:sldChg>
      <pc:sldChg chg="del">
        <pc:chgData name="Neron, Jean-Francois (SSC/SPC)" userId="ab12ac9d-9410-4291-86b5-14dcde1282ee" providerId="ADAL" clId="{49C4505E-B0BC-44BE-93D3-C68627C762D9}" dt="2025-05-23T15:06:54.367" v="9" actId="47"/>
        <pc:sldMkLst>
          <pc:docMk/>
          <pc:sldMk cId="3194041858" sldId="286"/>
        </pc:sldMkLst>
      </pc:sldChg>
      <pc:sldChg chg="del">
        <pc:chgData name="Neron, Jean-Francois (SSC/SPC)" userId="ab12ac9d-9410-4291-86b5-14dcde1282ee" providerId="ADAL" clId="{49C4505E-B0BC-44BE-93D3-C68627C762D9}" dt="2025-05-23T15:06:52.597" v="8" actId="47"/>
        <pc:sldMkLst>
          <pc:docMk/>
          <pc:sldMk cId="1530929610" sldId="287"/>
        </pc:sldMkLst>
      </pc:sldChg>
      <pc:sldChg chg="del">
        <pc:chgData name="Neron, Jean-Francois (SSC/SPC)" userId="ab12ac9d-9410-4291-86b5-14dcde1282ee" providerId="ADAL" clId="{49C4505E-B0BC-44BE-93D3-C68627C762D9}" dt="2025-05-23T15:06:45.767" v="5" actId="47"/>
        <pc:sldMkLst>
          <pc:docMk/>
          <pc:sldMk cId="767885187" sldId="290"/>
        </pc:sldMkLst>
      </pc:sldChg>
      <pc:sldChg chg="del">
        <pc:chgData name="Neron, Jean-Francois (SSC/SPC)" userId="ab12ac9d-9410-4291-86b5-14dcde1282ee" providerId="ADAL" clId="{49C4505E-B0BC-44BE-93D3-C68627C762D9}" dt="2025-05-23T15:06:57.638" v="11" actId="47"/>
        <pc:sldMkLst>
          <pc:docMk/>
          <pc:sldMk cId="2716876946" sldId="293"/>
        </pc:sldMkLst>
      </pc:sldChg>
      <pc:sldChg chg="del">
        <pc:chgData name="Neron, Jean-Francois (SSC/SPC)" userId="ab12ac9d-9410-4291-86b5-14dcde1282ee" providerId="ADAL" clId="{49C4505E-B0BC-44BE-93D3-C68627C762D9}" dt="2025-05-23T15:14:12.957" v="20" actId="47"/>
        <pc:sldMkLst>
          <pc:docMk/>
          <pc:sldMk cId="1410496224" sldId="294"/>
        </pc:sldMkLst>
      </pc:sldChg>
      <pc:sldChg chg="addSp delSp modSp add mod">
        <pc:chgData name="Neron, Jean-Francois (SSC/SPC)" userId="ab12ac9d-9410-4291-86b5-14dcde1282ee" providerId="ADAL" clId="{49C4505E-B0BC-44BE-93D3-C68627C762D9}" dt="2025-05-23T15:15:49" v="21" actId="478"/>
        <pc:sldMkLst>
          <pc:docMk/>
          <pc:sldMk cId="75785327" sldId="295"/>
        </pc:sldMkLst>
        <pc:spChg chg="add del mod">
          <ac:chgData name="Neron, Jean-Francois (SSC/SPC)" userId="ab12ac9d-9410-4291-86b5-14dcde1282ee" providerId="ADAL" clId="{49C4505E-B0BC-44BE-93D3-C68627C762D9}" dt="2025-05-23T15:13:21.001" v="14" actId="478"/>
          <ac:spMkLst>
            <pc:docMk/>
            <pc:sldMk cId="75785327" sldId="295"/>
            <ac:spMk id="3" creationId="{8576BAD6-F530-F469-FDB4-410092FA1C10}"/>
          </ac:spMkLst>
        </pc:spChg>
        <pc:spChg chg="del">
          <ac:chgData name="Neron, Jean-Francois (SSC/SPC)" userId="ab12ac9d-9410-4291-86b5-14dcde1282ee" providerId="ADAL" clId="{49C4505E-B0BC-44BE-93D3-C68627C762D9}" dt="2025-05-23T15:13:17.825" v="13" actId="478"/>
          <ac:spMkLst>
            <pc:docMk/>
            <pc:sldMk cId="75785327" sldId="295"/>
            <ac:spMk id="5" creationId="{C8D7F128-4133-4981-84CA-F5E3F5DAA2D4}"/>
          </ac:spMkLst>
        </pc:spChg>
        <pc:spChg chg="add mod">
          <ac:chgData name="Neron, Jean-Francois (SSC/SPC)" userId="ab12ac9d-9410-4291-86b5-14dcde1282ee" providerId="ADAL" clId="{49C4505E-B0BC-44BE-93D3-C68627C762D9}" dt="2025-05-23T15:13:44.571" v="16"/>
          <ac:spMkLst>
            <pc:docMk/>
            <pc:sldMk cId="75785327" sldId="295"/>
            <ac:spMk id="7" creationId="{C8633ABF-594F-2DDD-39E8-FC553F70174C}"/>
          </ac:spMkLst>
        </pc:spChg>
        <pc:spChg chg="add del mod">
          <ac:chgData name="Neron, Jean-Francois (SSC/SPC)" userId="ab12ac9d-9410-4291-86b5-14dcde1282ee" providerId="ADAL" clId="{49C4505E-B0BC-44BE-93D3-C68627C762D9}" dt="2025-05-23T15:13:57.298" v="19" actId="478"/>
          <ac:spMkLst>
            <pc:docMk/>
            <pc:sldMk cId="75785327" sldId="295"/>
            <ac:spMk id="9" creationId="{8791CFCF-B5EA-4741-742C-A6124DC24175}"/>
          </ac:spMkLst>
        </pc:spChg>
        <pc:spChg chg="add del mod">
          <ac:chgData name="Neron, Jean-Francois (SSC/SPC)" userId="ab12ac9d-9410-4291-86b5-14dcde1282ee" providerId="ADAL" clId="{49C4505E-B0BC-44BE-93D3-C68627C762D9}" dt="2025-05-23T15:15:49" v="21" actId="478"/>
          <ac:spMkLst>
            <pc:docMk/>
            <pc:sldMk cId="75785327" sldId="295"/>
            <ac:spMk id="11" creationId="{9A8722DA-AA3C-84B8-3C32-112BDE147FAC}"/>
          </ac:spMkLst>
        </pc:spChg>
        <pc:spChg chg="del">
          <ac:chgData name="Neron, Jean-Francois (SSC/SPC)" userId="ab12ac9d-9410-4291-86b5-14dcde1282ee" providerId="ADAL" clId="{49C4505E-B0BC-44BE-93D3-C68627C762D9}" dt="2025-05-23T15:13:49.353" v="17" actId="478"/>
          <ac:spMkLst>
            <pc:docMk/>
            <pc:sldMk cId="75785327" sldId="295"/>
            <ac:spMk id="15" creationId="{7E239250-0925-4906-9633-5C94A2458960}"/>
          </ac:spMkLst>
        </pc:spChg>
        <pc:spChg chg="del">
          <ac:chgData name="Neron, Jean-Francois (SSC/SPC)" userId="ab12ac9d-9410-4291-86b5-14dcde1282ee" providerId="ADAL" clId="{49C4505E-B0BC-44BE-93D3-C68627C762D9}" dt="2025-05-23T15:13:52.894" v="18" actId="478"/>
          <ac:spMkLst>
            <pc:docMk/>
            <pc:sldMk cId="75785327" sldId="295"/>
            <ac:spMk id="16" creationId="{94CF262D-E916-4EAE-A9F8-27DAE225C9DE}"/>
          </ac:spMkLst>
        </pc:spChg>
        <pc:graphicFrameChg chg="add mod">
          <ac:chgData name="Neron, Jean-Francois (SSC/SPC)" userId="ab12ac9d-9410-4291-86b5-14dcde1282ee" providerId="ADAL" clId="{49C4505E-B0BC-44BE-93D3-C68627C762D9}" dt="2025-05-23T15:13:21.817" v="15"/>
          <ac:graphicFrameMkLst>
            <pc:docMk/>
            <pc:sldMk cId="75785327" sldId="295"/>
            <ac:graphicFrameMk id="6" creationId="{FDBC2180-1B36-87C0-BE61-3A78081DCF0F}"/>
          </ac:graphicFrameMkLst>
        </pc:graphicFrameChg>
      </pc:sldChg>
      <pc:sldMasterChg chg="delSldLayout">
        <pc:chgData name="Neron, Jean-Francois (SSC/SPC)" userId="ab12ac9d-9410-4291-86b5-14dcde1282ee" providerId="ADAL" clId="{49C4505E-B0BC-44BE-93D3-C68627C762D9}" dt="2025-05-23T15:14:12.957" v="20" actId="47"/>
        <pc:sldMasterMkLst>
          <pc:docMk/>
          <pc:sldMasterMk cId="1616945330" sldId="2147483648"/>
        </pc:sldMasterMkLst>
        <pc:sldLayoutChg chg="del">
          <pc:chgData name="Neron, Jean-Francois (SSC/SPC)" userId="ab12ac9d-9410-4291-86b5-14dcde1282ee" providerId="ADAL" clId="{49C4505E-B0BC-44BE-93D3-C68627C762D9}" dt="2025-05-23T15:14:12.957" v="20" actId="47"/>
          <pc:sldLayoutMkLst>
            <pc:docMk/>
            <pc:sldMasterMk cId="1616945330" sldId="2147483648"/>
            <pc:sldLayoutMk cId="1334737076" sldId="2147483659"/>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FF1C1F-4565-4DD0-90B4-7BB01BF40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9CC30-C4AE-49A3-BA0C-C5B118D54ED2}">
      <dgm:prSet/>
      <dgm:spPr/>
      <dgm:t>
        <a:bodyPr/>
        <a:lstStyle/>
        <a:p>
          <a:r>
            <a:rPr lang="fr-FR" dirty="0"/>
            <a:t>Amélioration de la planification et de l'élaboration des politiques</a:t>
          </a:r>
          <a:endParaRPr lang="en-US" dirty="0"/>
        </a:p>
      </dgm:t>
    </dgm:pt>
    <dgm:pt modelId="{1B81650C-F581-4CF9-8247-F1D8EE323ADF}" type="parTrans" cxnId="{CD6772D9-11A0-4879-BE0F-FFDE46A81939}">
      <dgm:prSet/>
      <dgm:spPr/>
      <dgm:t>
        <a:bodyPr/>
        <a:lstStyle/>
        <a:p>
          <a:endParaRPr lang="en-US"/>
        </a:p>
      </dgm:t>
    </dgm:pt>
    <dgm:pt modelId="{DE8238C2-31C0-481D-8354-FB8D2A493E99}" type="sibTrans" cxnId="{CD6772D9-11A0-4879-BE0F-FFDE46A81939}">
      <dgm:prSet/>
      <dgm:spPr/>
      <dgm:t>
        <a:bodyPr/>
        <a:lstStyle/>
        <a:p>
          <a:endParaRPr lang="en-US"/>
        </a:p>
      </dgm:t>
    </dgm:pt>
    <dgm:pt modelId="{C3BBBD25-30CA-47B7-92B7-97225D9B7AA4}">
      <dgm:prSet/>
      <dgm:spPr/>
      <dgm:t>
        <a:bodyPr/>
        <a:lstStyle/>
        <a:p>
          <a:r>
            <a:rPr lang="fr-FR" dirty="0"/>
            <a:t>Amélioration des services publics et des infrastructures</a:t>
          </a:r>
          <a:endParaRPr lang="en-US" dirty="0"/>
        </a:p>
      </dgm:t>
    </dgm:pt>
    <dgm:pt modelId="{1E0BE68C-D35C-45F8-9039-29EA4879652D}" type="parTrans" cxnId="{C1D0EB25-0402-483D-B1E2-B67D4F1E96BE}">
      <dgm:prSet/>
      <dgm:spPr/>
      <dgm:t>
        <a:bodyPr/>
        <a:lstStyle/>
        <a:p>
          <a:endParaRPr lang="en-US"/>
        </a:p>
      </dgm:t>
    </dgm:pt>
    <dgm:pt modelId="{81CAD7AC-A46E-4E89-83A0-1A467DFC35DB}" type="sibTrans" cxnId="{C1D0EB25-0402-483D-B1E2-B67D4F1E96BE}">
      <dgm:prSet/>
      <dgm:spPr/>
      <dgm:t>
        <a:bodyPr/>
        <a:lstStyle/>
        <a:p>
          <a:endParaRPr lang="en-US"/>
        </a:p>
      </dgm:t>
    </dgm:pt>
    <dgm:pt modelId="{552732ED-BAF3-4228-B3DD-AF43FF7AF3EE}">
      <dgm:prSet/>
      <dgm:spPr/>
      <dgm:t>
        <a:bodyPr/>
        <a:lstStyle/>
        <a:p>
          <a:r>
            <a:rPr lang="fr-FR" dirty="0"/>
            <a:t>Amélioration des interventions d'urgence et de la sécurité</a:t>
          </a:r>
          <a:endParaRPr lang="en-US" dirty="0"/>
        </a:p>
      </dgm:t>
    </dgm:pt>
    <dgm:pt modelId="{231071DC-1469-4FF4-B89E-FD8B0E453157}" type="parTrans" cxnId="{32BDBD9A-F513-4A7D-9E11-0B1EDE1FEA49}">
      <dgm:prSet/>
      <dgm:spPr/>
      <dgm:t>
        <a:bodyPr/>
        <a:lstStyle/>
        <a:p>
          <a:endParaRPr lang="en-US"/>
        </a:p>
      </dgm:t>
    </dgm:pt>
    <dgm:pt modelId="{3D22F6DE-65EE-47B5-8C0C-EC045BDB315F}" type="sibTrans" cxnId="{32BDBD9A-F513-4A7D-9E11-0B1EDE1FEA49}">
      <dgm:prSet/>
      <dgm:spPr/>
      <dgm:t>
        <a:bodyPr/>
        <a:lstStyle/>
        <a:p>
          <a:endParaRPr lang="en-US"/>
        </a:p>
      </dgm:t>
    </dgm:pt>
    <dgm:pt modelId="{90331ED6-0CA1-48EE-B98A-9591987A3B7C}">
      <dgm:prSet/>
      <dgm:spPr/>
      <dgm:t>
        <a:bodyPr/>
        <a:lstStyle/>
        <a:p>
          <a:r>
            <a:rPr lang="en-CA" dirty="0"/>
            <a:t>Gestion </a:t>
          </a:r>
          <a:r>
            <a:rPr lang="en-CA" dirty="0" err="1"/>
            <a:t>efficace</a:t>
          </a:r>
          <a:r>
            <a:rPr lang="en-CA" dirty="0"/>
            <a:t> des </a:t>
          </a:r>
          <a:r>
            <a:rPr lang="en-CA" dirty="0" err="1"/>
            <a:t>ressources</a:t>
          </a:r>
          <a:endParaRPr lang="en-US" dirty="0"/>
        </a:p>
      </dgm:t>
    </dgm:pt>
    <dgm:pt modelId="{0A7B1002-811D-42AF-97DC-9A28B3EB9D6F}" type="parTrans" cxnId="{862D6734-8347-49E4-9B6A-AE3167CD7F34}">
      <dgm:prSet/>
      <dgm:spPr/>
      <dgm:t>
        <a:bodyPr/>
        <a:lstStyle/>
        <a:p>
          <a:endParaRPr lang="en-US"/>
        </a:p>
      </dgm:t>
    </dgm:pt>
    <dgm:pt modelId="{82DAD77E-A5B6-42D4-ABF9-F37BFECEE2B4}" type="sibTrans" cxnId="{862D6734-8347-49E4-9B6A-AE3167CD7F34}">
      <dgm:prSet/>
      <dgm:spPr/>
      <dgm:t>
        <a:bodyPr/>
        <a:lstStyle/>
        <a:p>
          <a:endParaRPr lang="en-US"/>
        </a:p>
      </dgm:t>
    </dgm:pt>
    <dgm:pt modelId="{0F9C8F33-2F36-4734-9050-E204CED6A0AA}">
      <dgm:prSet/>
      <dgm:spPr/>
      <dgm:t>
        <a:bodyPr/>
        <a:lstStyle/>
        <a:p>
          <a:r>
            <a:rPr lang="fr-FR" dirty="0"/>
            <a:t>Détection proactive des problèmes - éviter les pannes et les temps d'arrêt</a:t>
          </a:r>
          <a:endParaRPr lang="en-US" dirty="0"/>
        </a:p>
      </dgm:t>
    </dgm:pt>
    <dgm:pt modelId="{038F3331-C51C-480E-BDCA-B2D29E99312F}" type="parTrans" cxnId="{A41E982E-C5D8-4E6D-83E3-8BEED8BBC9E4}">
      <dgm:prSet/>
      <dgm:spPr/>
      <dgm:t>
        <a:bodyPr/>
        <a:lstStyle/>
        <a:p>
          <a:endParaRPr lang="en-US"/>
        </a:p>
      </dgm:t>
    </dgm:pt>
    <dgm:pt modelId="{3EE06BD0-5529-4E74-A9E3-AD7C39B11BDB}" type="sibTrans" cxnId="{A41E982E-C5D8-4E6D-83E3-8BEED8BBC9E4}">
      <dgm:prSet/>
      <dgm:spPr/>
      <dgm:t>
        <a:bodyPr/>
        <a:lstStyle/>
        <a:p>
          <a:endParaRPr lang="en-US"/>
        </a:p>
      </dgm:t>
    </dgm:pt>
    <dgm:pt modelId="{3AB5A834-8173-4B1D-8617-373D4328B265}">
      <dgm:prSet/>
      <dgm:spPr/>
      <dgm:t>
        <a:bodyPr/>
        <a:lstStyle/>
        <a:p>
          <a:r>
            <a:rPr lang="en-CA" dirty="0" err="1"/>
            <a:t>Réduction</a:t>
          </a:r>
          <a:r>
            <a:rPr lang="en-CA" dirty="0"/>
            <a:t> des </a:t>
          </a:r>
          <a:r>
            <a:rPr lang="en-CA" dirty="0" err="1"/>
            <a:t>coûts</a:t>
          </a:r>
          <a:endParaRPr lang="en-US" dirty="0"/>
        </a:p>
      </dgm:t>
    </dgm:pt>
    <dgm:pt modelId="{CE89324A-F721-495F-98FA-21DADBD4CFC8}" type="parTrans" cxnId="{609084E8-9FB8-498F-AAE6-EAE57A516ECE}">
      <dgm:prSet/>
      <dgm:spPr/>
      <dgm:t>
        <a:bodyPr/>
        <a:lstStyle/>
        <a:p>
          <a:endParaRPr lang="en-US"/>
        </a:p>
      </dgm:t>
    </dgm:pt>
    <dgm:pt modelId="{956CD7F5-C968-4F40-A0DE-110841AECA90}" type="sibTrans" cxnId="{609084E8-9FB8-498F-AAE6-EAE57A516ECE}">
      <dgm:prSet/>
      <dgm:spPr/>
      <dgm:t>
        <a:bodyPr/>
        <a:lstStyle/>
        <a:p>
          <a:endParaRPr lang="en-US"/>
        </a:p>
      </dgm:t>
    </dgm:pt>
    <dgm:pt modelId="{058605CF-8A83-4537-A975-AB50A782D291}">
      <dgm:prSet/>
      <dgm:spPr/>
      <dgm:t>
        <a:bodyPr/>
        <a:lstStyle/>
        <a:p>
          <a:r>
            <a:rPr lang="en-CA" dirty="0"/>
            <a:t>Collaboration </a:t>
          </a:r>
          <a:r>
            <a:rPr lang="en-CA" dirty="0" err="1"/>
            <a:t>renforcée</a:t>
          </a:r>
          <a:endParaRPr lang="en-US" dirty="0"/>
        </a:p>
      </dgm:t>
    </dgm:pt>
    <dgm:pt modelId="{E6991860-A5A9-41F5-8E51-51F272DFF5F6}" type="parTrans" cxnId="{5E772994-8C97-48DE-B64D-E4A0279320DA}">
      <dgm:prSet/>
      <dgm:spPr/>
      <dgm:t>
        <a:bodyPr/>
        <a:lstStyle/>
        <a:p>
          <a:endParaRPr lang="en-US"/>
        </a:p>
      </dgm:t>
    </dgm:pt>
    <dgm:pt modelId="{AFD0EE02-01C0-4689-B69F-CB42D1B1DB1B}" type="sibTrans" cxnId="{5E772994-8C97-48DE-B64D-E4A0279320DA}">
      <dgm:prSet/>
      <dgm:spPr/>
      <dgm:t>
        <a:bodyPr/>
        <a:lstStyle/>
        <a:p>
          <a:endParaRPr lang="en-US"/>
        </a:p>
      </dgm:t>
    </dgm:pt>
    <dgm:pt modelId="{76C997E1-1E00-47D9-9C74-714D688C6502}">
      <dgm:prSet/>
      <dgm:spPr/>
      <dgm:t>
        <a:bodyPr/>
        <a:lstStyle/>
        <a:p>
          <a:r>
            <a:rPr lang="fr-FR" dirty="0"/>
            <a:t>Soutenir le développement durable - Suivre et réduire l'impact sur l'environnement.</a:t>
          </a:r>
          <a:endParaRPr lang="en-US" dirty="0"/>
        </a:p>
      </dgm:t>
    </dgm:pt>
    <dgm:pt modelId="{531EBC74-33E2-4FB9-A183-42149A1CE896}" type="parTrans" cxnId="{3CFE3365-CF2D-4894-A711-FA60E73DAC4B}">
      <dgm:prSet/>
      <dgm:spPr/>
      <dgm:t>
        <a:bodyPr/>
        <a:lstStyle/>
        <a:p>
          <a:endParaRPr lang="en-US"/>
        </a:p>
      </dgm:t>
    </dgm:pt>
    <dgm:pt modelId="{F7346A93-4C5C-4C6C-8207-3A39295CD5B0}" type="sibTrans" cxnId="{3CFE3365-CF2D-4894-A711-FA60E73DAC4B}">
      <dgm:prSet/>
      <dgm:spPr/>
      <dgm:t>
        <a:bodyPr/>
        <a:lstStyle/>
        <a:p>
          <a:endParaRPr lang="en-US"/>
        </a:p>
      </dgm:t>
    </dgm:pt>
    <dgm:pt modelId="{4E4D394A-5FC8-4C48-B2C3-5AD687519957}" type="pres">
      <dgm:prSet presAssocID="{50FF1C1F-4565-4DD0-90B4-7BB01BF40A7E}" presName="linear" presStyleCnt="0">
        <dgm:presLayoutVars>
          <dgm:animLvl val="lvl"/>
          <dgm:resizeHandles val="exact"/>
        </dgm:presLayoutVars>
      </dgm:prSet>
      <dgm:spPr/>
    </dgm:pt>
    <dgm:pt modelId="{1BE7E9A7-111D-42B2-A152-1274722BBDD4}" type="pres">
      <dgm:prSet presAssocID="{D2B9CC30-C4AE-49A3-BA0C-C5B118D54ED2}" presName="parentText" presStyleLbl="node1" presStyleIdx="0" presStyleCnt="8">
        <dgm:presLayoutVars>
          <dgm:chMax val="0"/>
          <dgm:bulletEnabled val="1"/>
        </dgm:presLayoutVars>
      </dgm:prSet>
      <dgm:spPr/>
    </dgm:pt>
    <dgm:pt modelId="{B3BEBDFE-7551-4F97-BD7B-1A06C311A657}" type="pres">
      <dgm:prSet presAssocID="{DE8238C2-31C0-481D-8354-FB8D2A493E99}" presName="spacer" presStyleCnt="0"/>
      <dgm:spPr/>
    </dgm:pt>
    <dgm:pt modelId="{91E741C0-0B26-444F-AA6A-279EFFBD49A4}" type="pres">
      <dgm:prSet presAssocID="{C3BBBD25-30CA-47B7-92B7-97225D9B7AA4}" presName="parentText" presStyleLbl="node1" presStyleIdx="1" presStyleCnt="8">
        <dgm:presLayoutVars>
          <dgm:chMax val="0"/>
          <dgm:bulletEnabled val="1"/>
        </dgm:presLayoutVars>
      </dgm:prSet>
      <dgm:spPr/>
    </dgm:pt>
    <dgm:pt modelId="{54F672B7-BA14-4F24-959A-1F2E8A96475E}" type="pres">
      <dgm:prSet presAssocID="{81CAD7AC-A46E-4E89-83A0-1A467DFC35DB}" presName="spacer" presStyleCnt="0"/>
      <dgm:spPr/>
    </dgm:pt>
    <dgm:pt modelId="{369A0BF3-A509-4268-A687-0D6F14667E03}" type="pres">
      <dgm:prSet presAssocID="{552732ED-BAF3-4228-B3DD-AF43FF7AF3EE}" presName="parentText" presStyleLbl="node1" presStyleIdx="2" presStyleCnt="8">
        <dgm:presLayoutVars>
          <dgm:chMax val="0"/>
          <dgm:bulletEnabled val="1"/>
        </dgm:presLayoutVars>
      </dgm:prSet>
      <dgm:spPr/>
    </dgm:pt>
    <dgm:pt modelId="{9D3DC0EB-267E-4C56-B283-FACDFB1BEE12}" type="pres">
      <dgm:prSet presAssocID="{3D22F6DE-65EE-47B5-8C0C-EC045BDB315F}" presName="spacer" presStyleCnt="0"/>
      <dgm:spPr/>
    </dgm:pt>
    <dgm:pt modelId="{2516F228-6619-4CD2-BA6F-E96572FA43E5}" type="pres">
      <dgm:prSet presAssocID="{90331ED6-0CA1-48EE-B98A-9591987A3B7C}" presName="parentText" presStyleLbl="node1" presStyleIdx="3" presStyleCnt="8">
        <dgm:presLayoutVars>
          <dgm:chMax val="0"/>
          <dgm:bulletEnabled val="1"/>
        </dgm:presLayoutVars>
      </dgm:prSet>
      <dgm:spPr/>
    </dgm:pt>
    <dgm:pt modelId="{89E61B2D-1D3F-43D4-A0FB-85FEB588973E}" type="pres">
      <dgm:prSet presAssocID="{82DAD77E-A5B6-42D4-ABF9-F37BFECEE2B4}" presName="spacer" presStyleCnt="0"/>
      <dgm:spPr/>
    </dgm:pt>
    <dgm:pt modelId="{9119076C-2496-4C9C-8300-0FD9BDA60E32}" type="pres">
      <dgm:prSet presAssocID="{0F9C8F33-2F36-4734-9050-E204CED6A0AA}" presName="parentText" presStyleLbl="node1" presStyleIdx="4" presStyleCnt="8">
        <dgm:presLayoutVars>
          <dgm:chMax val="0"/>
          <dgm:bulletEnabled val="1"/>
        </dgm:presLayoutVars>
      </dgm:prSet>
      <dgm:spPr/>
    </dgm:pt>
    <dgm:pt modelId="{740FCA20-9CA5-497B-80D7-CA5BA217DF44}" type="pres">
      <dgm:prSet presAssocID="{3EE06BD0-5529-4E74-A9E3-AD7C39B11BDB}" presName="spacer" presStyleCnt="0"/>
      <dgm:spPr/>
    </dgm:pt>
    <dgm:pt modelId="{8AD7A541-FBAA-46CA-A3DF-7DDACC3FA8D7}" type="pres">
      <dgm:prSet presAssocID="{3AB5A834-8173-4B1D-8617-373D4328B265}" presName="parentText" presStyleLbl="node1" presStyleIdx="5" presStyleCnt="8">
        <dgm:presLayoutVars>
          <dgm:chMax val="0"/>
          <dgm:bulletEnabled val="1"/>
        </dgm:presLayoutVars>
      </dgm:prSet>
      <dgm:spPr/>
    </dgm:pt>
    <dgm:pt modelId="{E3472230-8B0C-4228-A109-7BB780B1C99F}" type="pres">
      <dgm:prSet presAssocID="{956CD7F5-C968-4F40-A0DE-110841AECA90}" presName="spacer" presStyleCnt="0"/>
      <dgm:spPr/>
    </dgm:pt>
    <dgm:pt modelId="{B7D8E81B-2EA5-45E6-88AE-3406100DCEBE}" type="pres">
      <dgm:prSet presAssocID="{058605CF-8A83-4537-A975-AB50A782D291}" presName="parentText" presStyleLbl="node1" presStyleIdx="6" presStyleCnt="8">
        <dgm:presLayoutVars>
          <dgm:chMax val="0"/>
          <dgm:bulletEnabled val="1"/>
        </dgm:presLayoutVars>
      </dgm:prSet>
      <dgm:spPr/>
    </dgm:pt>
    <dgm:pt modelId="{C6244825-486D-4B50-B64A-1236205D33B8}" type="pres">
      <dgm:prSet presAssocID="{AFD0EE02-01C0-4689-B69F-CB42D1B1DB1B}" presName="spacer" presStyleCnt="0"/>
      <dgm:spPr/>
    </dgm:pt>
    <dgm:pt modelId="{020D850A-B22A-42A3-AFEB-6286A5D3320D}" type="pres">
      <dgm:prSet presAssocID="{76C997E1-1E00-47D9-9C74-714D688C6502}" presName="parentText" presStyleLbl="node1" presStyleIdx="7" presStyleCnt="8">
        <dgm:presLayoutVars>
          <dgm:chMax val="0"/>
          <dgm:bulletEnabled val="1"/>
        </dgm:presLayoutVars>
      </dgm:prSet>
      <dgm:spPr/>
    </dgm:pt>
  </dgm:ptLst>
  <dgm:cxnLst>
    <dgm:cxn modelId="{7BE4A011-BCA8-4E9F-A41C-D60A2D8BE25F}" type="presOf" srcId="{552732ED-BAF3-4228-B3DD-AF43FF7AF3EE}" destId="{369A0BF3-A509-4268-A687-0D6F14667E03}" srcOrd="0" destOrd="0" presId="urn:microsoft.com/office/officeart/2005/8/layout/vList2"/>
    <dgm:cxn modelId="{C1D0EB25-0402-483D-B1E2-B67D4F1E96BE}" srcId="{50FF1C1F-4565-4DD0-90B4-7BB01BF40A7E}" destId="{C3BBBD25-30CA-47B7-92B7-97225D9B7AA4}" srcOrd="1" destOrd="0" parTransId="{1E0BE68C-D35C-45F8-9039-29EA4879652D}" sibTransId="{81CAD7AC-A46E-4E89-83A0-1A467DFC35DB}"/>
    <dgm:cxn modelId="{A41E982E-C5D8-4E6D-83E3-8BEED8BBC9E4}" srcId="{50FF1C1F-4565-4DD0-90B4-7BB01BF40A7E}" destId="{0F9C8F33-2F36-4734-9050-E204CED6A0AA}" srcOrd="4" destOrd="0" parTransId="{038F3331-C51C-480E-BDCA-B2D29E99312F}" sibTransId="{3EE06BD0-5529-4E74-A9E3-AD7C39B11BDB}"/>
    <dgm:cxn modelId="{862D6734-8347-49E4-9B6A-AE3167CD7F34}" srcId="{50FF1C1F-4565-4DD0-90B4-7BB01BF40A7E}" destId="{90331ED6-0CA1-48EE-B98A-9591987A3B7C}" srcOrd="3" destOrd="0" parTransId="{0A7B1002-811D-42AF-97DC-9A28B3EB9D6F}" sibTransId="{82DAD77E-A5B6-42D4-ABF9-F37BFECEE2B4}"/>
    <dgm:cxn modelId="{924C2136-35E2-45D0-9D4E-9D6834591045}" type="presOf" srcId="{C3BBBD25-30CA-47B7-92B7-97225D9B7AA4}" destId="{91E741C0-0B26-444F-AA6A-279EFFBD49A4}" srcOrd="0" destOrd="0" presId="urn:microsoft.com/office/officeart/2005/8/layout/vList2"/>
    <dgm:cxn modelId="{0636AE3D-29B2-4981-B858-162D1E886B56}" type="presOf" srcId="{50FF1C1F-4565-4DD0-90B4-7BB01BF40A7E}" destId="{4E4D394A-5FC8-4C48-B2C3-5AD687519957}" srcOrd="0" destOrd="0" presId="urn:microsoft.com/office/officeart/2005/8/layout/vList2"/>
    <dgm:cxn modelId="{3CFE3365-CF2D-4894-A711-FA60E73DAC4B}" srcId="{50FF1C1F-4565-4DD0-90B4-7BB01BF40A7E}" destId="{76C997E1-1E00-47D9-9C74-714D688C6502}" srcOrd="7" destOrd="0" parTransId="{531EBC74-33E2-4FB9-A183-42149A1CE896}" sibTransId="{F7346A93-4C5C-4C6C-8207-3A39295CD5B0}"/>
    <dgm:cxn modelId="{18A0F387-F868-4745-85D6-CA265FC90529}" type="presOf" srcId="{058605CF-8A83-4537-A975-AB50A782D291}" destId="{B7D8E81B-2EA5-45E6-88AE-3406100DCEBE}" srcOrd="0" destOrd="0" presId="urn:microsoft.com/office/officeart/2005/8/layout/vList2"/>
    <dgm:cxn modelId="{5E772994-8C97-48DE-B64D-E4A0279320DA}" srcId="{50FF1C1F-4565-4DD0-90B4-7BB01BF40A7E}" destId="{058605CF-8A83-4537-A975-AB50A782D291}" srcOrd="6" destOrd="0" parTransId="{E6991860-A5A9-41F5-8E51-51F272DFF5F6}" sibTransId="{AFD0EE02-01C0-4689-B69F-CB42D1B1DB1B}"/>
    <dgm:cxn modelId="{32BDBD9A-F513-4A7D-9E11-0B1EDE1FEA49}" srcId="{50FF1C1F-4565-4DD0-90B4-7BB01BF40A7E}" destId="{552732ED-BAF3-4228-B3DD-AF43FF7AF3EE}" srcOrd="2" destOrd="0" parTransId="{231071DC-1469-4FF4-B89E-FD8B0E453157}" sibTransId="{3D22F6DE-65EE-47B5-8C0C-EC045BDB315F}"/>
    <dgm:cxn modelId="{EE5A93A9-CDA4-4E86-B469-EC7438BD6015}" type="presOf" srcId="{90331ED6-0CA1-48EE-B98A-9591987A3B7C}" destId="{2516F228-6619-4CD2-BA6F-E96572FA43E5}" srcOrd="0" destOrd="0" presId="urn:microsoft.com/office/officeart/2005/8/layout/vList2"/>
    <dgm:cxn modelId="{7D97D8C0-9644-4C04-9525-AD51E4105F40}" type="presOf" srcId="{76C997E1-1E00-47D9-9C74-714D688C6502}" destId="{020D850A-B22A-42A3-AFEB-6286A5D3320D}" srcOrd="0" destOrd="0" presId="urn:microsoft.com/office/officeart/2005/8/layout/vList2"/>
    <dgm:cxn modelId="{D5B15FD6-3732-4F67-B040-8567CA551533}" type="presOf" srcId="{3AB5A834-8173-4B1D-8617-373D4328B265}" destId="{8AD7A541-FBAA-46CA-A3DF-7DDACC3FA8D7}" srcOrd="0" destOrd="0" presId="urn:microsoft.com/office/officeart/2005/8/layout/vList2"/>
    <dgm:cxn modelId="{CD6772D9-11A0-4879-BE0F-FFDE46A81939}" srcId="{50FF1C1F-4565-4DD0-90B4-7BB01BF40A7E}" destId="{D2B9CC30-C4AE-49A3-BA0C-C5B118D54ED2}" srcOrd="0" destOrd="0" parTransId="{1B81650C-F581-4CF9-8247-F1D8EE323ADF}" sibTransId="{DE8238C2-31C0-481D-8354-FB8D2A493E99}"/>
    <dgm:cxn modelId="{F589E9DA-E902-4ED9-812D-E8A8560307C6}" type="presOf" srcId="{D2B9CC30-C4AE-49A3-BA0C-C5B118D54ED2}" destId="{1BE7E9A7-111D-42B2-A152-1274722BBDD4}" srcOrd="0" destOrd="0" presId="urn:microsoft.com/office/officeart/2005/8/layout/vList2"/>
    <dgm:cxn modelId="{609084E8-9FB8-498F-AAE6-EAE57A516ECE}" srcId="{50FF1C1F-4565-4DD0-90B4-7BB01BF40A7E}" destId="{3AB5A834-8173-4B1D-8617-373D4328B265}" srcOrd="5" destOrd="0" parTransId="{CE89324A-F721-495F-98FA-21DADBD4CFC8}" sibTransId="{956CD7F5-C968-4F40-A0DE-110841AECA90}"/>
    <dgm:cxn modelId="{49993CEE-CD01-4821-B605-BA44C89DF46E}" type="presOf" srcId="{0F9C8F33-2F36-4734-9050-E204CED6A0AA}" destId="{9119076C-2496-4C9C-8300-0FD9BDA60E32}" srcOrd="0" destOrd="0" presId="urn:microsoft.com/office/officeart/2005/8/layout/vList2"/>
    <dgm:cxn modelId="{C3F0045A-26F6-4ECC-A1D0-845F9D99C5E1}" type="presParOf" srcId="{4E4D394A-5FC8-4C48-B2C3-5AD687519957}" destId="{1BE7E9A7-111D-42B2-A152-1274722BBDD4}" srcOrd="0" destOrd="0" presId="urn:microsoft.com/office/officeart/2005/8/layout/vList2"/>
    <dgm:cxn modelId="{71F2981F-DE38-4447-BA41-9D9864BDE3BC}" type="presParOf" srcId="{4E4D394A-5FC8-4C48-B2C3-5AD687519957}" destId="{B3BEBDFE-7551-4F97-BD7B-1A06C311A657}" srcOrd="1" destOrd="0" presId="urn:microsoft.com/office/officeart/2005/8/layout/vList2"/>
    <dgm:cxn modelId="{6674D680-586D-4F5E-AA30-58A799224D8E}" type="presParOf" srcId="{4E4D394A-5FC8-4C48-B2C3-5AD687519957}" destId="{91E741C0-0B26-444F-AA6A-279EFFBD49A4}" srcOrd="2" destOrd="0" presId="urn:microsoft.com/office/officeart/2005/8/layout/vList2"/>
    <dgm:cxn modelId="{1AC2B158-1149-4357-B8E2-76B7BF80614E}" type="presParOf" srcId="{4E4D394A-5FC8-4C48-B2C3-5AD687519957}" destId="{54F672B7-BA14-4F24-959A-1F2E8A96475E}" srcOrd="3" destOrd="0" presId="urn:microsoft.com/office/officeart/2005/8/layout/vList2"/>
    <dgm:cxn modelId="{B6F08BBA-D20E-4798-9D22-25776029616F}" type="presParOf" srcId="{4E4D394A-5FC8-4C48-B2C3-5AD687519957}" destId="{369A0BF3-A509-4268-A687-0D6F14667E03}" srcOrd="4" destOrd="0" presId="urn:microsoft.com/office/officeart/2005/8/layout/vList2"/>
    <dgm:cxn modelId="{F27D9CED-CD9B-43AD-8A6E-3F4BF6462369}" type="presParOf" srcId="{4E4D394A-5FC8-4C48-B2C3-5AD687519957}" destId="{9D3DC0EB-267E-4C56-B283-FACDFB1BEE12}" srcOrd="5" destOrd="0" presId="urn:microsoft.com/office/officeart/2005/8/layout/vList2"/>
    <dgm:cxn modelId="{5F82CAF4-229F-4D1A-9B51-AE99128ABC53}" type="presParOf" srcId="{4E4D394A-5FC8-4C48-B2C3-5AD687519957}" destId="{2516F228-6619-4CD2-BA6F-E96572FA43E5}" srcOrd="6" destOrd="0" presId="urn:microsoft.com/office/officeart/2005/8/layout/vList2"/>
    <dgm:cxn modelId="{09FDDCCE-6A4E-4FAF-98F0-07EB2C894492}" type="presParOf" srcId="{4E4D394A-5FC8-4C48-B2C3-5AD687519957}" destId="{89E61B2D-1D3F-43D4-A0FB-85FEB588973E}" srcOrd="7" destOrd="0" presId="urn:microsoft.com/office/officeart/2005/8/layout/vList2"/>
    <dgm:cxn modelId="{630ACAC8-5588-4958-A68F-F52276AF2816}" type="presParOf" srcId="{4E4D394A-5FC8-4C48-B2C3-5AD687519957}" destId="{9119076C-2496-4C9C-8300-0FD9BDA60E32}" srcOrd="8" destOrd="0" presId="urn:microsoft.com/office/officeart/2005/8/layout/vList2"/>
    <dgm:cxn modelId="{6A8D314C-CACC-414D-AC1E-4895B30C29D7}" type="presParOf" srcId="{4E4D394A-5FC8-4C48-B2C3-5AD687519957}" destId="{740FCA20-9CA5-497B-80D7-CA5BA217DF44}" srcOrd="9" destOrd="0" presId="urn:microsoft.com/office/officeart/2005/8/layout/vList2"/>
    <dgm:cxn modelId="{3E027276-A0C0-4D10-B937-985C6D8855AF}" type="presParOf" srcId="{4E4D394A-5FC8-4C48-B2C3-5AD687519957}" destId="{8AD7A541-FBAA-46CA-A3DF-7DDACC3FA8D7}" srcOrd="10" destOrd="0" presId="urn:microsoft.com/office/officeart/2005/8/layout/vList2"/>
    <dgm:cxn modelId="{AEDC77CD-EDE2-4F62-9D39-050A249EDBBA}" type="presParOf" srcId="{4E4D394A-5FC8-4C48-B2C3-5AD687519957}" destId="{E3472230-8B0C-4228-A109-7BB780B1C99F}" srcOrd="11" destOrd="0" presId="urn:microsoft.com/office/officeart/2005/8/layout/vList2"/>
    <dgm:cxn modelId="{60DFE16C-F53E-44F6-87A4-A79A9896A3F6}" type="presParOf" srcId="{4E4D394A-5FC8-4C48-B2C3-5AD687519957}" destId="{B7D8E81B-2EA5-45E6-88AE-3406100DCEBE}" srcOrd="12" destOrd="0" presId="urn:microsoft.com/office/officeart/2005/8/layout/vList2"/>
    <dgm:cxn modelId="{E4E8836B-2A44-4C38-A81D-91F5C3FD4AFC}" type="presParOf" srcId="{4E4D394A-5FC8-4C48-B2C3-5AD687519957}" destId="{C6244825-486D-4B50-B64A-1236205D33B8}" srcOrd="13" destOrd="0" presId="urn:microsoft.com/office/officeart/2005/8/layout/vList2"/>
    <dgm:cxn modelId="{B80F6C9F-C730-420F-B52E-5DC6913BB593}" type="presParOf" srcId="{4E4D394A-5FC8-4C48-B2C3-5AD687519957}" destId="{020D850A-B22A-42A3-AFEB-6286A5D3320D}"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585C5F-0A51-4618-B837-9A0AB168B57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1D4C035-9EAD-45FE-9FD9-7A0333115EEF}">
      <dgm:prSet/>
      <dgm:spPr/>
      <dgm:t>
        <a:bodyPr/>
        <a:lstStyle/>
        <a:p>
          <a:pPr>
            <a:lnSpc>
              <a:spcPct val="100000"/>
            </a:lnSpc>
          </a:pPr>
          <a:r>
            <a:rPr lang="fr-FR" dirty="0"/>
            <a:t>Risques liés à la confidentialité et à la sécurité des données</a:t>
          </a:r>
          <a:endParaRPr lang="en-CA" dirty="0"/>
        </a:p>
        <a:p>
          <a:pPr>
            <a:lnSpc>
              <a:spcPct val="100000"/>
            </a:lnSpc>
          </a:pPr>
          <a:endParaRPr lang="en-US" dirty="0"/>
        </a:p>
      </dgm:t>
    </dgm:pt>
    <dgm:pt modelId="{31D247AD-2CE7-4AD1-BDA4-10777CEFAB1A}" type="parTrans" cxnId="{A357D1D8-C3C5-4FA8-937F-322ADB168BBE}">
      <dgm:prSet/>
      <dgm:spPr/>
      <dgm:t>
        <a:bodyPr/>
        <a:lstStyle/>
        <a:p>
          <a:endParaRPr lang="en-US"/>
        </a:p>
      </dgm:t>
    </dgm:pt>
    <dgm:pt modelId="{27E382C7-AB3F-4776-9665-D3A50FC5A729}" type="sibTrans" cxnId="{A357D1D8-C3C5-4FA8-937F-322ADB168BBE}">
      <dgm:prSet/>
      <dgm:spPr/>
      <dgm:t>
        <a:bodyPr/>
        <a:lstStyle/>
        <a:p>
          <a:endParaRPr lang="en-US"/>
        </a:p>
      </dgm:t>
    </dgm:pt>
    <dgm:pt modelId="{959D0DF5-3A12-4679-94EB-29FA2CCDCF9C}">
      <dgm:prSet/>
      <dgm:spPr/>
      <dgm:t>
        <a:bodyPr/>
        <a:lstStyle/>
        <a:p>
          <a:pPr>
            <a:lnSpc>
              <a:spcPct val="100000"/>
            </a:lnSpc>
          </a:pPr>
          <a:r>
            <a:rPr lang="fr-FR" dirty="0"/>
            <a:t>Coûts de mise en œuvre élevés</a:t>
          </a:r>
          <a:endParaRPr lang="en-CA" dirty="0"/>
        </a:p>
        <a:p>
          <a:pPr>
            <a:lnSpc>
              <a:spcPct val="100000"/>
            </a:lnSpc>
          </a:pPr>
          <a:endParaRPr lang="en-US" dirty="0"/>
        </a:p>
      </dgm:t>
    </dgm:pt>
    <dgm:pt modelId="{B8D6FE16-FAAE-4639-9189-830A817E5722}" type="parTrans" cxnId="{BD991212-886D-4242-B038-7CBE9A8A53F8}">
      <dgm:prSet/>
      <dgm:spPr/>
      <dgm:t>
        <a:bodyPr/>
        <a:lstStyle/>
        <a:p>
          <a:endParaRPr lang="en-US"/>
        </a:p>
      </dgm:t>
    </dgm:pt>
    <dgm:pt modelId="{D8B7D2A6-84BC-4475-AB9E-0C2352C7A5EF}" type="sibTrans" cxnId="{BD991212-886D-4242-B038-7CBE9A8A53F8}">
      <dgm:prSet/>
      <dgm:spPr/>
      <dgm:t>
        <a:bodyPr/>
        <a:lstStyle/>
        <a:p>
          <a:endParaRPr lang="en-US"/>
        </a:p>
      </dgm:t>
    </dgm:pt>
    <dgm:pt modelId="{BFEA52F9-4999-41B7-A716-713C21E7C70E}">
      <dgm:prSet/>
      <dgm:spPr/>
      <dgm:t>
        <a:bodyPr/>
        <a:lstStyle/>
        <a:p>
          <a:pPr>
            <a:lnSpc>
              <a:spcPct val="100000"/>
            </a:lnSpc>
          </a:pPr>
          <a:r>
            <a:rPr lang="fr-FR" dirty="0"/>
            <a:t>Intégration avec les systèmes existants</a:t>
          </a:r>
          <a:endParaRPr lang="en-CA" dirty="0"/>
        </a:p>
        <a:p>
          <a:pPr>
            <a:lnSpc>
              <a:spcPct val="100000"/>
            </a:lnSpc>
          </a:pPr>
          <a:endParaRPr lang="en-US" dirty="0"/>
        </a:p>
      </dgm:t>
    </dgm:pt>
    <dgm:pt modelId="{164E570C-88DA-4475-85E5-32AA57AE890F}" type="parTrans" cxnId="{060A59BA-6AEC-4E24-96F0-DF0FC7458D20}">
      <dgm:prSet/>
      <dgm:spPr/>
      <dgm:t>
        <a:bodyPr/>
        <a:lstStyle/>
        <a:p>
          <a:endParaRPr lang="en-US"/>
        </a:p>
      </dgm:t>
    </dgm:pt>
    <dgm:pt modelId="{086373C4-3D5D-4209-8E9E-1C799EDD5752}" type="sibTrans" cxnId="{060A59BA-6AEC-4E24-96F0-DF0FC7458D20}">
      <dgm:prSet/>
      <dgm:spPr/>
      <dgm:t>
        <a:bodyPr/>
        <a:lstStyle/>
        <a:p>
          <a:endParaRPr lang="en-US"/>
        </a:p>
      </dgm:t>
    </dgm:pt>
    <dgm:pt modelId="{DDE07762-260F-4482-AE44-95CDE3D3DB57}">
      <dgm:prSet/>
      <dgm:spPr/>
      <dgm:t>
        <a:bodyPr anchor="b" anchorCtr="0"/>
        <a:lstStyle/>
        <a:p>
          <a:pPr algn="l">
            <a:lnSpc>
              <a:spcPct val="100000"/>
            </a:lnSpc>
          </a:pPr>
          <a:endParaRPr lang="en-US" dirty="0"/>
        </a:p>
      </dgm:t>
    </dgm:pt>
    <dgm:pt modelId="{6051B53A-061A-426A-877B-368BE230D7CD}" type="parTrans" cxnId="{A2D121D9-C89B-4AD9-A2F4-A8128A572734}">
      <dgm:prSet/>
      <dgm:spPr/>
      <dgm:t>
        <a:bodyPr/>
        <a:lstStyle/>
        <a:p>
          <a:endParaRPr lang="en-US"/>
        </a:p>
      </dgm:t>
    </dgm:pt>
    <dgm:pt modelId="{8666DC51-F0D7-452E-841D-CBABBFA762AA}" type="sibTrans" cxnId="{A2D121D9-C89B-4AD9-A2F4-A8128A572734}">
      <dgm:prSet/>
      <dgm:spPr/>
      <dgm:t>
        <a:bodyPr/>
        <a:lstStyle/>
        <a:p>
          <a:endParaRPr lang="en-US"/>
        </a:p>
      </dgm:t>
    </dgm:pt>
    <dgm:pt modelId="{FD851E95-FCE8-4754-A3BA-B7118108C221}" type="pres">
      <dgm:prSet presAssocID="{CE585C5F-0A51-4618-B837-9A0AB168B576}" presName="root" presStyleCnt="0">
        <dgm:presLayoutVars>
          <dgm:dir/>
          <dgm:resizeHandles val="exact"/>
        </dgm:presLayoutVars>
      </dgm:prSet>
      <dgm:spPr/>
    </dgm:pt>
    <dgm:pt modelId="{22434488-1A83-42B3-A9D1-9C316F5A5BD3}" type="pres">
      <dgm:prSet presAssocID="{01D4C035-9EAD-45FE-9FD9-7A0333115EEF}" presName="compNode" presStyleCnt="0"/>
      <dgm:spPr/>
    </dgm:pt>
    <dgm:pt modelId="{B304D305-AC45-438D-9F78-75245F03B37E}" type="pres">
      <dgm:prSet presAssocID="{01D4C035-9EAD-45FE-9FD9-7A0333115EEF}" presName="bgRect" presStyleLbl="bgShp" presStyleIdx="0" presStyleCnt="4"/>
      <dgm:spPr/>
    </dgm:pt>
    <dgm:pt modelId="{A0957E33-C5DB-4FF2-B150-98FCB5D61BDF}" type="pres">
      <dgm:prSet presAssocID="{01D4C035-9EAD-45FE-9FD9-7A0333115EE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8CF65704-8934-497E-A7C4-59E6F80986A0}" type="pres">
      <dgm:prSet presAssocID="{01D4C035-9EAD-45FE-9FD9-7A0333115EEF}" presName="spaceRect" presStyleCnt="0"/>
      <dgm:spPr/>
    </dgm:pt>
    <dgm:pt modelId="{4809A9EE-CC48-4AC9-A85A-490E902BA315}" type="pres">
      <dgm:prSet presAssocID="{01D4C035-9EAD-45FE-9FD9-7A0333115EEF}" presName="parTx" presStyleLbl="revTx" presStyleIdx="0" presStyleCnt="4" custLinFactNeighborX="-453" custLinFactNeighborY="22646">
        <dgm:presLayoutVars>
          <dgm:chMax val="0"/>
          <dgm:chPref val="0"/>
        </dgm:presLayoutVars>
      </dgm:prSet>
      <dgm:spPr/>
    </dgm:pt>
    <dgm:pt modelId="{FE446DAE-E8D9-443A-B6C2-9E3DA53FC731}" type="pres">
      <dgm:prSet presAssocID="{27E382C7-AB3F-4776-9665-D3A50FC5A729}" presName="sibTrans" presStyleCnt="0"/>
      <dgm:spPr/>
    </dgm:pt>
    <dgm:pt modelId="{B1DB04A1-FD94-4743-BCBC-17517E12F371}" type="pres">
      <dgm:prSet presAssocID="{959D0DF5-3A12-4679-94EB-29FA2CCDCF9C}" presName="compNode" presStyleCnt="0"/>
      <dgm:spPr/>
    </dgm:pt>
    <dgm:pt modelId="{13E0B49B-A073-4E1A-876B-3DB4018C88B4}" type="pres">
      <dgm:prSet presAssocID="{959D0DF5-3A12-4679-94EB-29FA2CCDCF9C}" presName="bgRect" presStyleLbl="bgShp" presStyleIdx="1" presStyleCnt="4"/>
      <dgm:spPr/>
    </dgm:pt>
    <dgm:pt modelId="{AA313763-E786-4E9D-970E-707D1BDF94C2}" type="pres">
      <dgm:prSet presAssocID="{959D0DF5-3A12-4679-94EB-29FA2CCDCF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94EDD296-E02B-4AD3-AA96-093458BA79C4}" type="pres">
      <dgm:prSet presAssocID="{959D0DF5-3A12-4679-94EB-29FA2CCDCF9C}" presName="spaceRect" presStyleCnt="0"/>
      <dgm:spPr/>
    </dgm:pt>
    <dgm:pt modelId="{457BF4A5-ADB1-464C-AAE4-9520DEB38D4E}" type="pres">
      <dgm:prSet presAssocID="{959D0DF5-3A12-4679-94EB-29FA2CCDCF9C}" presName="parTx" presStyleLbl="revTx" presStyleIdx="1" presStyleCnt="4" custLinFactNeighborX="-258" custLinFactNeighborY="23556">
        <dgm:presLayoutVars>
          <dgm:chMax val="0"/>
          <dgm:chPref val="0"/>
        </dgm:presLayoutVars>
      </dgm:prSet>
      <dgm:spPr/>
    </dgm:pt>
    <dgm:pt modelId="{6D23AD98-1E2C-4ED2-A73B-CA93B655ECCA}" type="pres">
      <dgm:prSet presAssocID="{D8B7D2A6-84BC-4475-AB9E-0C2352C7A5EF}" presName="sibTrans" presStyleCnt="0"/>
      <dgm:spPr/>
    </dgm:pt>
    <dgm:pt modelId="{9A621ECC-CCCE-4011-A29D-17612704C06E}" type="pres">
      <dgm:prSet presAssocID="{BFEA52F9-4999-41B7-A716-713C21E7C70E}" presName="compNode" presStyleCnt="0"/>
      <dgm:spPr/>
    </dgm:pt>
    <dgm:pt modelId="{FBA7E86D-299A-4A1A-BD15-1102FFFAB11C}" type="pres">
      <dgm:prSet presAssocID="{BFEA52F9-4999-41B7-A716-713C21E7C70E}" presName="bgRect" presStyleLbl="bgShp" presStyleIdx="2" presStyleCnt="4"/>
      <dgm:spPr/>
    </dgm:pt>
    <dgm:pt modelId="{C71BD554-5AF5-4A7D-BD42-2D29D2BB989F}" type="pres">
      <dgm:prSet presAssocID="{BFEA52F9-4999-41B7-A716-713C21E7C7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8F470A9-D0FB-4A56-8183-23468EF477F5}" type="pres">
      <dgm:prSet presAssocID="{BFEA52F9-4999-41B7-A716-713C21E7C70E}" presName="spaceRect" presStyleCnt="0"/>
      <dgm:spPr/>
    </dgm:pt>
    <dgm:pt modelId="{FB39AF5F-8EDB-4D8A-BF20-584ED61AFD5D}" type="pres">
      <dgm:prSet presAssocID="{BFEA52F9-4999-41B7-A716-713C21E7C70E}" presName="parTx" presStyleLbl="revTx" presStyleIdx="2" presStyleCnt="4" custLinFactNeighborX="-86" custLinFactNeighborY="20820">
        <dgm:presLayoutVars>
          <dgm:chMax val="0"/>
          <dgm:chPref val="0"/>
        </dgm:presLayoutVars>
      </dgm:prSet>
      <dgm:spPr/>
    </dgm:pt>
    <dgm:pt modelId="{08E9B036-26B5-4E7B-81AC-256C46871195}" type="pres">
      <dgm:prSet presAssocID="{086373C4-3D5D-4209-8E9E-1C799EDD5752}" presName="sibTrans" presStyleCnt="0"/>
      <dgm:spPr/>
    </dgm:pt>
    <dgm:pt modelId="{36D3D4AB-C5A9-4294-9F49-1A14B0425BB0}" type="pres">
      <dgm:prSet presAssocID="{DDE07762-260F-4482-AE44-95CDE3D3DB57}" presName="compNode" presStyleCnt="0"/>
      <dgm:spPr/>
    </dgm:pt>
    <dgm:pt modelId="{9D46F90E-989D-4474-9C0E-5362F3B00014}" type="pres">
      <dgm:prSet presAssocID="{DDE07762-260F-4482-AE44-95CDE3D3DB57}" presName="bgRect" presStyleLbl="bgShp" presStyleIdx="3" presStyleCnt="4" custScaleY="96452" custLinFactNeighborX="69" custLinFactNeighborY="64372"/>
      <dgm:spPr/>
    </dgm:pt>
    <dgm:pt modelId="{D1A58B44-02B5-474A-8B38-9404F1D33108}" type="pres">
      <dgm:prSet presAssocID="{DDE07762-260F-4482-AE44-95CDE3D3DB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5C9D77D2-F15A-414B-9B69-89A8948679D1}" type="pres">
      <dgm:prSet presAssocID="{DDE07762-260F-4482-AE44-95CDE3D3DB57}" presName="spaceRect" presStyleCnt="0"/>
      <dgm:spPr/>
    </dgm:pt>
    <dgm:pt modelId="{99FC8A84-A78B-4830-A1C3-3BF7C3C4CCB5}" type="pres">
      <dgm:prSet presAssocID="{DDE07762-260F-4482-AE44-95CDE3D3DB57}" presName="parTx" presStyleLbl="revTx" presStyleIdx="3" presStyleCnt="4" custScaleX="70214" custScaleY="100000" custLinFactNeighborX="-16901" custLinFactNeighborY="-20805">
        <dgm:presLayoutVars>
          <dgm:chMax val="0"/>
          <dgm:chPref val="0"/>
        </dgm:presLayoutVars>
      </dgm:prSet>
      <dgm:spPr/>
    </dgm:pt>
  </dgm:ptLst>
  <dgm:cxnLst>
    <dgm:cxn modelId="{BD991212-886D-4242-B038-7CBE9A8A53F8}" srcId="{CE585C5F-0A51-4618-B837-9A0AB168B576}" destId="{959D0DF5-3A12-4679-94EB-29FA2CCDCF9C}" srcOrd="1" destOrd="0" parTransId="{B8D6FE16-FAAE-4639-9189-830A817E5722}" sibTransId="{D8B7D2A6-84BC-4475-AB9E-0C2352C7A5EF}"/>
    <dgm:cxn modelId="{D8D8DE1A-8D94-4F4F-910C-C90F3A686CE3}" type="presOf" srcId="{959D0DF5-3A12-4679-94EB-29FA2CCDCF9C}" destId="{457BF4A5-ADB1-464C-AAE4-9520DEB38D4E}" srcOrd="0" destOrd="0" presId="urn:microsoft.com/office/officeart/2018/2/layout/IconVerticalSolidList"/>
    <dgm:cxn modelId="{10FEC778-BFA5-43FA-97B8-A00FE98B4649}" type="presOf" srcId="{DDE07762-260F-4482-AE44-95CDE3D3DB57}" destId="{99FC8A84-A78B-4830-A1C3-3BF7C3C4CCB5}" srcOrd="0" destOrd="0" presId="urn:microsoft.com/office/officeart/2018/2/layout/IconVerticalSolidList"/>
    <dgm:cxn modelId="{F3AEBEA8-7C53-407C-987F-4B351AD2DFD5}" type="presOf" srcId="{BFEA52F9-4999-41B7-A716-713C21E7C70E}" destId="{FB39AF5F-8EDB-4D8A-BF20-584ED61AFD5D}" srcOrd="0" destOrd="0" presId="urn:microsoft.com/office/officeart/2018/2/layout/IconVerticalSolidList"/>
    <dgm:cxn modelId="{E4DC86AF-85D9-4DDA-A456-512DC3314D14}" type="presOf" srcId="{01D4C035-9EAD-45FE-9FD9-7A0333115EEF}" destId="{4809A9EE-CC48-4AC9-A85A-490E902BA315}" srcOrd="0" destOrd="0" presId="urn:microsoft.com/office/officeart/2018/2/layout/IconVerticalSolidList"/>
    <dgm:cxn modelId="{060A59BA-6AEC-4E24-96F0-DF0FC7458D20}" srcId="{CE585C5F-0A51-4618-B837-9A0AB168B576}" destId="{BFEA52F9-4999-41B7-A716-713C21E7C70E}" srcOrd="2" destOrd="0" parTransId="{164E570C-88DA-4475-85E5-32AA57AE890F}" sibTransId="{086373C4-3D5D-4209-8E9E-1C799EDD5752}"/>
    <dgm:cxn modelId="{A357D1D8-C3C5-4FA8-937F-322ADB168BBE}" srcId="{CE585C5F-0A51-4618-B837-9A0AB168B576}" destId="{01D4C035-9EAD-45FE-9FD9-7A0333115EEF}" srcOrd="0" destOrd="0" parTransId="{31D247AD-2CE7-4AD1-BDA4-10777CEFAB1A}" sibTransId="{27E382C7-AB3F-4776-9665-D3A50FC5A729}"/>
    <dgm:cxn modelId="{A2D121D9-C89B-4AD9-A2F4-A8128A572734}" srcId="{CE585C5F-0A51-4618-B837-9A0AB168B576}" destId="{DDE07762-260F-4482-AE44-95CDE3D3DB57}" srcOrd="3" destOrd="0" parTransId="{6051B53A-061A-426A-877B-368BE230D7CD}" sibTransId="{8666DC51-F0D7-452E-841D-CBABBFA762AA}"/>
    <dgm:cxn modelId="{99FF85FE-042E-49EA-AF30-82271596DD5D}" type="presOf" srcId="{CE585C5F-0A51-4618-B837-9A0AB168B576}" destId="{FD851E95-FCE8-4754-A3BA-B7118108C221}" srcOrd="0" destOrd="0" presId="urn:microsoft.com/office/officeart/2018/2/layout/IconVerticalSolidList"/>
    <dgm:cxn modelId="{999833C9-29D4-4B1F-A61E-8B395FA623D6}" type="presParOf" srcId="{FD851E95-FCE8-4754-A3BA-B7118108C221}" destId="{22434488-1A83-42B3-A9D1-9C316F5A5BD3}" srcOrd="0" destOrd="0" presId="urn:microsoft.com/office/officeart/2018/2/layout/IconVerticalSolidList"/>
    <dgm:cxn modelId="{5A98C06B-DBE1-4556-89F9-3199577AD370}" type="presParOf" srcId="{22434488-1A83-42B3-A9D1-9C316F5A5BD3}" destId="{B304D305-AC45-438D-9F78-75245F03B37E}" srcOrd="0" destOrd="0" presId="urn:microsoft.com/office/officeart/2018/2/layout/IconVerticalSolidList"/>
    <dgm:cxn modelId="{63C69ED8-59AE-4DAF-97D4-09C1A743EE7B}" type="presParOf" srcId="{22434488-1A83-42B3-A9D1-9C316F5A5BD3}" destId="{A0957E33-C5DB-4FF2-B150-98FCB5D61BDF}" srcOrd="1" destOrd="0" presId="urn:microsoft.com/office/officeart/2018/2/layout/IconVerticalSolidList"/>
    <dgm:cxn modelId="{277F943E-B2C9-4842-96B8-576C6047B411}" type="presParOf" srcId="{22434488-1A83-42B3-A9D1-9C316F5A5BD3}" destId="{8CF65704-8934-497E-A7C4-59E6F80986A0}" srcOrd="2" destOrd="0" presId="urn:microsoft.com/office/officeart/2018/2/layout/IconVerticalSolidList"/>
    <dgm:cxn modelId="{0DC865F9-7C66-4EAB-A8AA-9E28BC31910F}" type="presParOf" srcId="{22434488-1A83-42B3-A9D1-9C316F5A5BD3}" destId="{4809A9EE-CC48-4AC9-A85A-490E902BA315}" srcOrd="3" destOrd="0" presId="urn:microsoft.com/office/officeart/2018/2/layout/IconVerticalSolidList"/>
    <dgm:cxn modelId="{39F4AC27-2CE6-4D6F-B3C8-535AD268FF4F}" type="presParOf" srcId="{FD851E95-FCE8-4754-A3BA-B7118108C221}" destId="{FE446DAE-E8D9-443A-B6C2-9E3DA53FC731}" srcOrd="1" destOrd="0" presId="urn:microsoft.com/office/officeart/2018/2/layout/IconVerticalSolidList"/>
    <dgm:cxn modelId="{A42A9C25-99A5-4702-B597-4A68FDC10B8C}" type="presParOf" srcId="{FD851E95-FCE8-4754-A3BA-B7118108C221}" destId="{B1DB04A1-FD94-4743-BCBC-17517E12F371}" srcOrd="2" destOrd="0" presId="urn:microsoft.com/office/officeart/2018/2/layout/IconVerticalSolidList"/>
    <dgm:cxn modelId="{DEDEF3AB-5BF6-40F6-A921-18B36C3274B7}" type="presParOf" srcId="{B1DB04A1-FD94-4743-BCBC-17517E12F371}" destId="{13E0B49B-A073-4E1A-876B-3DB4018C88B4}" srcOrd="0" destOrd="0" presId="urn:microsoft.com/office/officeart/2018/2/layout/IconVerticalSolidList"/>
    <dgm:cxn modelId="{95199775-EA39-4C61-B7D7-37DDD52275E2}" type="presParOf" srcId="{B1DB04A1-FD94-4743-BCBC-17517E12F371}" destId="{AA313763-E786-4E9D-970E-707D1BDF94C2}" srcOrd="1" destOrd="0" presId="urn:microsoft.com/office/officeart/2018/2/layout/IconVerticalSolidList"/>
    <dgm:cxn modelId="{3D9B1A0A-FD1C-4950-BDD6-F13719160BF4}" type="presParOf" srcId="{B1DB04A1-FD94-4743-BCBC-17517E12F371}" destId="{94EDD296-E02B-4AD3-AA96-093458BA79C4}" srcOrd="2" destOrd="0" presId="urn:microsoft.com/office/officeart/2018/2/layout/IconVerticalSolidList"/>
    <dgm:cxn modelId="{1D80EB35-D3A2-4502-9472-3352D2D11F00}" type="presParOf" srcId="{B1DB04A1-FD94-4743-BCBC-17517E12F371}" destId="{457BF4A5-ADB1-464C-AAE4-9520DEB38D4E}" srcOrd="3" destOrd="0" presId="urn:microsoft.com/office/officeart/2018/2/layout/IconVerticalSolidList"/>
    <dgm:cxn modelId="{3003162C-7BFE-403B-BB83-CE8EDECBF217}" type="presParOf" srcId="{FD851E95-FCE8-4754-A3BA-B7118108C221}" destId="{6D23AD98-1E2C-4ED2-A73B-CA93B655ECCA}" srcOrd="3" destOrd="0" presId="urn:microsoft.com/office/officeart/2018/2/layout/IconVerticalSolidList"/>
    <dgm:cxn modelId="{604F554F-3728-4C57-B86C-2CAA502D69F7}" type="presParOf" srcId="{FD851E95-FCE8-4754-A3BA-B7118108C221}" destId="{9A621ECC-CCCE-4011-A29D-17612704C06E}" srcOrd="4" destOrd="0" presId="urn:microsoft.com/office/officeart/2018/2/layout/IconVerticalSolidList"/>
    <dgm:cxn modelId="{F83B6FC7-6801-4E1A-9455-A391ABFF29FB}" type="presParOf" srcId="{9A621ECC-CCCE-4011-A29D-17612704C06E}" destId="{FBA7E86D-299A-4A1A-BD15-1102FFFAB11C}" srcOrd="0" destOrd="0" presId="urn:microsoft.com/office/officeart/2018/2/layout/IconVerticalSolidList"/>
    <dgm:cxn modelId="{48A758C1-DCCE-45C4-8DBA-FAE068BA5B44}" type="presParOf" srcId="{9A621ECC-CCCE-4011-A29D-17612704C06E}" destId="{C71BD554-5AF5-4A7D-BD42-2D29D2BB989F}" srcOrd="1" destOrd="0" presId="urn:microsoft.com/office/officeart/2018/2/layout/IconVerticalSolidList"/>
    <dgm:cxn modelId="{9A128347-F89B-46EB-AFBC-42682E2BEF99}" type="presParOf" srcId="{9A621ECC-CCCE-4011-A29D-17612704C06E}" destId="{A8F470A9-D0FB-4A56-8183-23468EF477F5}" srcOrd="2" destOrd="0" presId="urn:microsoft.com/office/officeart/2018/2/layout/IconVerticalSolidList"/>
    <dgm:cxn modelId="{9315CA4B-ACA3-46F3-BE85-436AC7510077}" type="presParOf" srcId="{9A621ECC-CCCE-4011-A29D-17612704C06E}" destId="{FB39AF5F-8EDB-4D8A-BF20-584ED61AFD5D}" srcOrd="3" destOrd="0" presId="urn:microsoft.com/office/officeart/2018/2/layout/IconVerticalSolidList"/>
    <dgm:cxn modelId="{4723167F-4FDE-44BA-874D-82E465754FFB}" type="presParOf" srcId="{FD851E95-FCE8-4754-A3BA-B7118108C221}" destId="{08E9B036-26B5-4E7B-81AC-256C46871195}" srcOrd="5" destOrd="0" presId="urn:microsoft.com/office/officeart/2018/2/layout/IconVerticalSolidList"/>
    <dgm:cxn modelId="{09D05421-F67B-4386-8855-09C680EFBA59}" type="presParOf" srcId="{FD851E95-FCE8-4754-A3BA-B7118108C221}" destId="{36D3D4AB-C5A9-4294-9F49-1A14B0425BB0}" srcOrd="6" destOrd="0" presId="urn:microsoft.com/office/officeart/2018/2/layout/IconVerticalSolidList"/>
    <dgm:cxn modelId="{65752ABD-8BBE-4E2C-99AB-17A3064AD6F4}" type="presParOf" srcId="{36D3D4AB-C5A9-4294-9F49-1A14B0425BB0}" destId="{9D46F90E-989D-4474-9C0E-5362F3B00014}" srcOrd="0" destOrd="0" presId="urn:microsoft.com/office/officeart/2018/2/layout/IconVerticalSolidList"/>
    <dgm:cxn modelId="{9718AEB6-014D-4CE8-91FD-1D682CEFE28F}" type="presParOf" srcId="{36D3D4AB-C5A9-4294-9F49-1A14B0425BB0}" destId="{D1A58B44-02B5-474A-8B38-9404F1D33108}" srcOrd="1" destOrd="0" presId="urn:microsoft.com/office/officeart/2018/2/layout/IconVerticalSolidList"/>
    <dgm:cxn modelId="{EF7743B4-3344-4CC6-BBE1-B3479794C674}" type="presParOf" srcId="{36D3D4AB-C5A9-4294-9F49-1A14B0425BB0}" destId="{5C9D77D2-F15A-414B-9B69-89A8948679D1}" srcOrd="2" destOrd="0" presId="urn:microsoft.com/office/officeart/2018/2/layout/IconVerticalSolidList"/>
    <dgm:cxn modelId="{A0661E27-CC97-45FB-89F0-20D5C48A6D71}" type="presParOf" srcId="{36D3D4AB-C5A9-4294-9F49-1A14B0425BB0}" destId="{99FC8A84-A78B-4830-A1C3-3BF7C3C4CCB5}"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6980E-FBA4-400F-AEC4-90E827F7F384}"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77FB9B60-AC7C-4987-BEF2-EFDC372FB199}">
      <dgm:prSet/>
      <dgm:spPr/>
      <dgm:t>
        <a:bodyPr/>
        <a:lstStyle/>
        <a:p>
          <a:pPr>
            <a:lnSpc>
              <a:spcPct val="100000"/>
            </a:lnSpc>
            <a:defRPr b="1"/>
          </a:pPr>
          <a:r>
            <a:rPr lang="en-US" dirty="0" err="1"/>
            <a:t>Expériementez</a:t>
          </a:r>
          <a:r>
            <a:rPr lang="en-US" dirty="0"/>
            <a:t> </a:t>
          </a:r>
          <a:r>
            <a:rPr lang="en-US" dirty="0" err="1"/>
            <a:t>l’innovation</a:t>
          </a:r>
          <a:r>
            <a:rPr lang="en-US" dirty="0"/>
            <a:t>:</a:t>
          </a:r>
        </a:p>
      </dgm:t>
    </dgm:pt>
    <dgm:pt modelId="{8A390955-7C3C-4787-B536-72A382789B6C}" type="parTrans" cxnId="{8A090C92-E767-4A39-994B-B331021C6094}">
      <dgm:prSet/>
      <dgm:spPr/>
      <dgm:t>
        <a:bodyPr/>
        <a:lstStyle/>
        <a:p>
          <a:endParaRPr lang="en-US"/>
        </a:p>
      </dgm:t>
    </dgm:pt>
    <dgm:pt modelId="{1C5E93F7-D32F-4B83-BC7B-A4F1928BEFC7}" type="sibTrans" cxnId="{8A090C92-E767-4A39-994B-B331021C6094}">
      <dgm:prSet/>
      <dgm:spPr/>
      <dgm:t>
        <a:bodyPr/>
        <a:lstStyle/>
        <a:p>
          <a:endParaRPr lang="en-US"/>
        </a:p>
      </dgm:t>
    </dgm:pt>
    <dgm:pt modelId="{9C6A4964-813F-43EC-98DB-42284B505B03}">
      <dgm:prSet/>
      <dgm:spPr/>
      <dgm:t>
        <a:bodyPr/>
        <a:lstStyle/>
        <a:p>
          <a:pPr>
            <a:lnSpc>
              <a:spcPct val="100000"/>
            </a:lnSpc>
          </a:pPr>
          <a:r>
            <a:rPr lang="fr-FR" dirty="0"/>
            <a:t>Explorez les solutions de pointe en matière </a:t>
          </a:r>
          <a:r>
            <a:rPr lang="fr-FR" dirty="0" err="1"/>
            <a:t>d'IdO</a:t>
          </a:r>
          <a:r>
            <a:rPr lang="fr-FR" dirty="0"/>
            <a:t> et de jumeaux numériques.</a:t>
          </a:r>
          <a:endParaRPr lang="en-US" dirty="0"/>
        </a:p>
      </dgm:t>
    </dgm:pt>
    <dgm:pt modelId="{534A38A4-059C-494F-AFDC-F3976D1CAD95}" type="parTrans" cxnId="{80C7183E-190C-491D-A937-0713B08C730E}">
      <dgm:prSet/>
      <dgm:spPr/>
      <dgm:t>
        <a:bodyPr/>
        <a:lstStyle/>
        <a:p>
          <a:endParaRPr lang="en-US"/>
        </a:p>
      </dgm:t>
    </dgm:pt>
    <dgm:pt modelId="{93D7FD2D-3A26-4D83-995D-1AB99BD28CF7}" type="sibTrans" cxnId="{80C7183E-190C-491D-A937-0713B08C730E}">
      <dgm:prSet/>
      <dgm:spPr/>
      <dgm:t>
        <a:bodyPr/>
        <a:lstStyle/>
        <a:p>
          <a:endParaRPr lang="en-US"/>
        </a:p>
      </dgm:t>
    </dgm:pt>
    <dgm:pt modelId="{07E9DDAD-D889-4E30-A0AD-25AE73FF745C}">
      <dgm:prSet/>
      <dgm:spPr/>
      <dgm:t>
        <a:bodyPr/>
        <a:lstStyle/>
        <a:p>
          <a:pPr>
            <a:lnSpc>
              <a:spcPct val="100000"/>
            </a:lnSpc>
            <a:defRPr b="1"/>
          </a:pPr>
          <a:r>
            <a:rPr lang="en-US" dirty="0" err="1"/>
            <a:t>Démonstration</a:t>
          </a:r>
          <a:r>
            <a:rPr lang="en-US" dirty="0"/>
            <a:t> en temps </a:t>
          </a:r>
          <a:r>
            <a:rPr lang="en-US" dirty="0" err="1"/>
            <a:t>réel</a:t>
          </a:r>
          <a:r>
            <a:rPr lang="en-US" dirty="0"/>
            <a:t>:</a:t>
          </a:r>
        </a:p>
      </dgm:t>
    </dgm:pt>
    <dgm:pt modelId="{578D87EA-41D9-48A9-BC25-1A7EC0C93004}" type="parTrans" cxnId="{1744E2D2-E1DD-4449-859A-900AE3D4C201}">
      <dgm:prSet/>
      <dgm:spPr/>
      <dgm:t>
        <a:bodyPr/>
        <a:lstStyle/>
        <a:p>
          <a:endParaRPr lang="en-US"/>
        </a:p>
      </dgm:t>
    </dgm:pt>
    <dgm:pt modelId="{92EA040B-B151-4D4E-9964-7265FFE678F7}" type="sibTrans" cxnId="{1744E2D2-E1DD-4449-859A-900AE3D4C201}">
      <dgm:prSet/>
      <dgm:spPr/>
      <dgm:t>
        <a:bodyPr/>
        <a:lstStyle/>
        <a:p>
          <a:endParaRPr lang="en-US"/>
        </a:p>
      </dgm:t>
    </dgm:pt>
    <dgm:pt modelId="{943F5BBB-F87E-4B29-A192-D466D2092631}">
      <dgm:prSet/>
      <dgm:spPr/>
      <dgm:t>
        <a:bodyPr/>
        <a:lstStyle/>
        <a:p>
          <a:pPr>
            <a:lnSpc>
              <a:spcPct val="100000"/>
            </a:lnSpc>
          </a:pPr>
          <a:r>
            <a:rPr lang="fr-FR" dirty="0"/>
            <a:t>Voyez nos technologies en action et comprenez leurs applications dans le monde réel.</a:t>
          </a:r>
          <a:endParaRPr lang="en-US" dirty="0"/>
        </a:p>
      </dgm:t>
    </dgm:pt>
    <dgm:pt modelId="{4AD17398-E2A0-4A93-9203-2706F9334AE1}" type="parTrans" cxnId="{AA1D0658-B28C-4150-B6BC-B67B7DAF7189}">
      <dgm:prSet/>
      <dgm:spPr/>
      <dgm:t>
        <a:bodyPr/>
        <a:lstStyle/>
        <a:p>
          <a:endParaRPr lang="en-US"/>
        </a:p>
      </dgm:t>
    </dgm:pt>
    <dgm:pt modelId="{406F0568-B28D-4CD4-A911-02AA665F3134}" type="sibTrans" cxnId="{AA1D0658-B28C-4150-B6BC-B67B7DAF7189}">
      <dgm:prSet/>
      <dgm:spPr/>
      <dgm:t>
        <a:bodyPr/>
        <a:lstStyle/>
        <a:p>
          <a:endParaRPr lang="en-US"/>
        </a:p>
      </dgm:t>
    </dgm:pt>
    <dgm:pt modelId="{7CC80B66-84F2-495E-A88D-6F2F22FFDB98}">
      <dgm:prSet/>
      <dgm:spPr/>
      <dgm:t>
        <a:bodyPr/>
        <a:lstStyle/>
        <a:p>
          <a:pPr>
            <a:lnSpc>
              <a:spcPct val="100000"/>
            </a:lnSpc>
            <a:defRPr b="1"/>
          </a:pPr>
          <a:r>
            <a:rPr lang="en-US" dirty="0" err="1"/>
            <a:t>Informez-vous</a:t>
          </a:r>
          <a:r>
            <a:rPr lang="en-US" dirty="0"/>
            <a:t>:</a:t>
          </a:r>
        </a:p>
      </dgm:t>
    </dgm:pt>
    <dgm:pt modelId="{7E0E804E-9083-4869-9B3C-8B424283ACFC}" type="parTrans" cxnId="{17AFE165-0DAA-4045-AB34-BED9CEA8C65F}">
      <dgm:prSet/>
      <dgm:spPr/>
      <dgm:t>
        <a:bodyPr/>
        <a:lstStyle/>
        <a:p>
          <a:endParaRPr lang="en-US"/>
        </a:p>
      </dgm:t>
    </dgm:pt>
    <dgm:pt modelId="{F668916E-ADFC-4B8C-8EAA-195A075AB032}" type="sibTrans" cxnId="{17AFE165-0DAA-4045-AB34-BED9CEA8C65F}">
      <dgm:prSet/>
      <dgm:spPr/>
      <dgm:t>
        <a:bodyPr/>
        <a:lstStyle/>
        <a:p>
          <a:endParaRPr lang="en-US"/>
        </a:p>
      </dgm:t>
    </dgm:pt>
    <dgm:pt modelId="{8CA91B14-AEF6-4300-852E-347143BC157D}">
      <dgm:prSet/>
      <dgm:spPr/>
      <dgm:t>
        <a:bodyPr/>
        <a:lstStyle/>
        <a:p>
          <a:pPr>
            <a:lnSpc>
              <a:spcPct val="100000"/>
            </a:lnSpc>
          </a:pPr>
          <a:r>
            <a:rPr lang="fr-FR" dirty="0"/>
            <a:t>Contactez notre équipe de spécialistes de </a:t>
          </a:r>
          <a:r>
            <a:rPr lang="fr-FR" dirty="0" err="1"/>
            <a:t>l'IdO</a:t>
          </a:r>
          <a:r>
            <a:rPr lang="fr-FR" dirty="0"/>
            <a:t> pour obtenir des réponses à vos questions.</a:t>
          </a:r>
          <a:endParaRPr lang="en-US" dirty="0"/>
        </a:p>
      </dgm:t>
    </dgm:pt>
    <dgm:pt modelId="{9EAA5C6D-3BF6-484D-A716-91386A98A71F}" type="parTrans" cxnId="{0F2A892F-B43F-405E-8E3C-B3139C633141}">
      <dgm:prSet/>
      <dgm:spPr/>
      <dgm:t>
        <a:bodyPr/>
        <a:lstStyle/>
        <a:p>
          <a:endParaRPr lang="en-US"/>
        </a:p>
      </dgm:t>
    </dgm:pt>
    <dgm:pt modelId="{E5BD140C-B2DC-4D94-A024-201D7D8E8999}" type="sibTrans" cxnId="{0F2A892F-B43F-405E-8E3C-B3139C633141}">
      <dgm:prSet/>
      <dgm:spPr/>
      <dgm:t>
        <a:bodyPr/>
        <a:lstStyle/>
        <a:p>
          <a:endParaRPr lang="en-US"/>
        </a:p>
      </dgm:t>
    </dgm:pt>
    <dgm:pt modelId="{005FC715-FA53-407C-BDDA-9EF5774ACE4A}">
      <dgm:prSet/>
      <dgm:spPr/>
      <dgm:t>
        <a:bodyPr/>
        <a:lstStyle/>
        <a:p>
          <a:pPr>
            <a:lnSpc>
              <a:spcPct val="100000"/>
            </a:lnSpc>
          </a:pPr>
          <a:endParaRPr lang="en-CA" dirty="0"/>
        </a:p>
      </dgm:t>
    </dgm:pt>
    <dgm:pt modelId="{DAF7E4F4-8D26-4D19-9706-53231D8E9850}" type="parTrans" cxnId="{48AA3075-5F2D-4AE3-A388-42FAB620DB54}">
      <dgm:prSet/>
      <dgm:spPr/>
      <dgm:t>
        <a:bodyPr/>
        <a:lstStyle/>
        <a:p>
          <a:endParaRPr lang="en-CA"/>
        </a:p>
      </dgm:t>
    </dgm:pt>
    <dgm:pt modelId="{B75069FD-7D56-4A42-9A6A-D5A0BA515ED6}" type="sibTrans" cxnId="{48AA3075-5F2D-4AE3-A388-42FAB620DB54}">
      <dgm:prSet/>
      <dgm:spPr/>
      <dgm:t>
        <a:bodyPr/>
        <a:lstStyle/>
        <a:p>
          <a:endParaRPr lang="en-CA"/>
        </a:p>
      </dgm:t>
    </dgm:pt>
    <dgm:pt modelId="{D180A521-C77E-4378-9412-1221C10D14FD}">
      <dgm:prSet/>
      <dgm:spPr/>
      <dgm:t>
        <a:bodyPr/>
        <a:lstStyle/>
        <a:p>
          <a:pPr>
            <a:lnSpc>
              <a:spcPct val="100000"/>
            </a:lnSpc>
          </a:pPr>
          <a:endParaRPr lang="en-CA" dirty="0"/>
        </a:p>
      </dgm:t>
    </dgm:pt>
    <dgm:pt modelId="{1AC5BF4F-0336-4754-878B-A9917FCDB675}" type="parTrans" cxnId="{7492AAC6-9F7F-4FEE-84FC-152CD4024E92}">
      <dgm:prSet/>
      <dgm:spPr/>
      <dgm:t>
        <a:bodyPr/>
        <a:lstStyle/>
        <a:p>
          <a:endParaRPr lang="en-CA"/>
        </a:p>
      </dgm:t>
    </dgm:pt>
    <dgm:pt modelId="{F039CA51-47E3-4106-AC01-1DFDCB352286}" type="sibTrans" cxnId="{7492AAC6-9F7F-4FEE-84FC-152CD4024E92}">
      <dgm:prSet/>
      <dgm:spPr/>
      <dgm:t>
        <a:bodyPr/>
        <a:lstStyle/>
        <a:p>
          <a:endParaRPr lang="en-CA"/>
        </a:p>
      </dgm:t>
    </dgm:pt>
    <dgm:pt modelId="{FB2E8C78-9274-4FCD-96F3-5E0E3866B51C}">
      <dgm:prSet/>
      <dgm:spPr/>
      <dgm:t>
        <a:bodyPr/>
        <a:lstStyle/>
        <a:p>
          <a:pPr>
            <a:lnSpc>
              <a:spcPct val="100000"/>
            </a:lnSpc>
          </a:pPr>
          <a:endParaRPr lang="en-CA" dirty="0"/>
        </a:p>
      </dgm:t>
    </dgm:pt>
    <dgm:pt modelId="{F99A6EAF-438B-4C07-BAB7-D9C5AE60F4B9}" type="parTrans" cxnId="{5AB953A9-77BF-4A7C-A744-B21C36116436}">
      <dgm:prSet/>
      <dgm:spPr/>
      <dgm:t>
        <a:bodyPr/>
        <a:lstStyle/>
        <a:p>
          <a:endParaRPr lang="en-CA"/>
        </a:p>
      </dgm:t>
    </dgm:pt>
    <dgm:pt modelId="{0110B63C-C3FE-42BB-98DE-B7B2CDF5C8CA}" type="sibTrans" cxnId="{5AB953A9-77BF-4A7C-A744-B21C36116436}">
      <dgm:prSet/>
      <dgm:spPr/>
      <dgm:t>
        <a:bodyPr/>
        <a:lstStyle/>
        <a:p>
          <a:endParaRPr lang="en-CA"/>
        </a:p>
      </dgm:t>
    </dgm:pt>
    <dgm:pt modelId="{B7B7D19D-8001-4407-BFB8-F3F6D47F7DB0}" type="pres">
      <dgm:prSet presAssocID="{6F36980E-FBA4-400F-AEC4-90E827F7F384}" presName="root" presStyleCnt="0">
        <dgm:presLayoutVars>
          <dgm:dir/>
          <dgm:resizeHandles val="exact"/>
        </dgm:presLayoutVars>
      </dgm:prSet>
      <dgm:spPr/>
    </dgm:pt>
    <dgm:pt modelId="{0BA5C8E2-472C-4C42-974E-4C3F9DCC3353}" type="pres">
      <dgm:prSet presAssocID="{77FB9B60-AC7C-4987-BEF2-EFDC372FB199}" presName="compNode" presStyleCnt="0"/>
      <dgm:spPr/>
    </dgm:pt>
    <dgm:pt modelId="{A42D7CB9-7A0E-4450-9948-76493F5567DC}" type="pres">
      <dgm:prSet presAssocID="{77FB9B60-AC7C-4987-BEF2-EFDC372FB199}" presName="iconRect" presStyleLbl="node1" presStyleIdx="0" presStyleCnt="3"/>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7A3D1F31-5575-4B52-99B1-AB1EC81D2969}" type="pres">
      <dgm:prSet presAssocID="{77FB9B60-AC7C-4987-BEF2-EFDC372FB199}" presName="iconSpace" presStyleCnt="0"/>
      <dgm:spPr/>
    </dgm:pt>
    <dgm:pt modelId="{8CBBA957-C7C9-481D-BE78-EA9F3DF1D291}" type="pres">
      <dgm:prSet presAssocID="{77FB9B60-AC7C-4987-BEF2-EFDC372FB199}" presName="parTx" presStyleLbl="revTx" presStyleIdx="0" presStyleCnt="6">
        <dgm:presLayoutVars>
          <dgm:chMax val="0"/>
          <dgm:chPref val="0"/>
        </dgm:presLayoutVars>
      </dgm:prSet>
      <dgm:spPr/>
    </dgm:pt>
    <dgm:pt modelId="{EB1DD632-E2AF-4072-965E-C3F2EF4EEE27}" type="pres">
      <dgm:prSet presAssocID="{77FB9B60-AC7C-4987-BEF2-EFDC372FB199}" presName="txSpace" presStyleCnt="0"/>
      <dgm:spPr/>
    </dgm:pt>
    <dgm:pt modelId="{296D686E-117C-42E3-97C0-9873A0E6BF68}" type="pres">
      <dgm:prSet presAssocID="{77FB9B60-AC7C-4987-BEF2-EFDC372FB199}" presName="desTx" presStyleLbl="revTx" presStyleIdx="1" presStyleCnt="6">
        <dgm:presLayoutVars/>
      </dgm:prSet>
      <dgm:spPr/>
    </dgm:pt>
    <dgm:pt modelId="{DDF720CC-BD64-4867-A43B-0EB7F6D61ABE}" type="pres">
      <dgm:prSet presAssocID="{1C5E93F7-D32F-4B83-BC7B-A4F1928BEFC7}" presName="sibTrans" presStyleCnt="0"/>
      <dgm:spPr/>
    </dgm:pt>
    <dgm:pt modelId="{7CC8D0FD-A50B-43D0-9334-FACF9975E5DC}" type="pres">
      <dgm:prSet presAssocID="{07E9DDAD-D889-4E30-A0AD-25AE73FF745C}" presName="compNode" presStyleCnt="0"/>
      <dgm:spPr/>
    </dgm:pt>
    <dgm:pt modelId="{55307413-0E83-4450-BAC6-8FA34C3735A9}" type="pres">
      <dgm:prSet presAssocID="{07E9DDAD-D889-4E30-A0AD-25AE73FF745C}" presName="iconRect" presStyleLbl="node1" presStyleIdx="1" presStyleCnt="3"/>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7E3280D-2B1D-4609-9842-42165157635C}" type="pres">
      <dgm:prSet presAssocID="{07E9DDAD-D889-4E30-A0AD-25AE73FF745C}" presName="iconSpace" presStyleCnt="0"/>
      <dgm:spPr/>
    </dgm:pt>
    <dgm:pt modelId="{A0D35740-2595-4268-9DD0-4F03BA801EF8}" type="pres">
      <dgm:prSet presAssocID="{07E9DDAD-D889-4E30-A0AD-25AE73FF745C}" presName="parTx" presStyleLbl="revTx" presStyleIdx="2" presStyleCnt="6">
        <dgm:presLayoutVars>
          <dgm:chMax val="0"/>
          <dgm:chPref val="0"/>
        </dgm:presLayoutVars>
      </dgm:prSet>
      <dgm:spPr/>
    </dgm:pt>
    <dgm:pt modelId="{7D36E781-67C7-4D94-96DC-5D33AA788BCD}" type="pres">
      <dgm:prSet presAssocID="{07E9DDAD-D889-4E30-A0AD-25AE73FF745C}" presName="txSpace" presStyleCnt="0"/>
      <dgm:spPr/>
    </dgm:pt>
    <dgm:pt modelId="{3ADD6A68-2FA2-4875-A7A6-9047021D0BD1}" type="pres">
      <dgm:prSet presAssocID="{07E9DDAD-D889-4E30-A0AD-25AE73FF745C}" presName="desTx" presStyleLbl="revTx" presStyleIdx="3" presStyleCnt="6">
        <dgm:presLayoutVars/>
      </dgm:prSet>
      <dgm:spPr/>
    </dgm:pt>
    <dgm:pt modelId="{83DF2F88-2936-4CB7-85B5-919E73EB4B0F}" type="pres">
      <dgm:prSet presAssocID="{92EA040B-B151-4D4E-9964-7265FFE678F7}" presName="sibTrans" presStyleCnt="0"/>
      <dgm:spPr/>
    </dgm:pt>
    <dgm:pt modelId="{1CC6FB13-DC75-4703-A640-E4E56F86958D}" type="pres">
      <dgm:prSet presAssocID="{7CC80B66-84F2-495E-A88D-6F2F22FFDB98}" presName="compNode" presStyleCnt="0"/>
      <dgm:spPr/>
    </dgm:pt>
    <dgm:pt modelId="{7D1F7AE6-5E10-4BF2-A2B2-B01E5D547923}" type="pres">
      <dgm:prSet presAssocID="{7CC80B66-84F2-495E-A88D-6F2F22FFDB98}" presName="iconRect" presStyleLbl="node1" presStyleIdx="2" presStyleCnt="3"/>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FA8D1351-8267-4A08-8D38-397720CA4003}" type="pres">
      <dgm:prSet presAssocID="{7CC80B66-84F2-495E-A88D-6F2F22FFDB98}" presName="iconSpace" presStyleCnt="0"/>
      <dgm:spPr/>
    </dgm:pt>
    <dgm:pt modelId="{ABCF2B17-0621-40CF-9442-EE6975D99FB3}" type="pres">
      <dgm:prSet presAssocID="{7CC80B66-84F2-495E-A88D-6F2F22FFDB98}" presName="parTx" presStyleLbl="revTx" presStyleIdx="4" presStyleCnt="6">
        <dgm:presLayoutVars>
          <dgm:chMax val="0"/>
          <dgm:chPref val="0"/>
        </dgm:presLayoutVars>
      </dgm:prSet>
      <dgm:spPr/>
    </dgm:pt>
    <dgm:pt modelId="{66F01680-8C96-4830-80F9-034DE7AF7F99}" type="pres">
      <dgm:prSet presAssocID="{7CC80B66-84F2-495E-A88D-6F2F22FFDB98}" presName="txSpace" presStyleCnt="0"/>
      <dgm:spPr/>
    </dgm:pt>
    <dgm:pt modelId="{D377C807-DB4D-49ED-A524-1B0481B55B10}" type="pres">
      <dgm:prSet presAssocID="{7CC80B66-84F2-495E-A88D-6F2F22FFDB98}" presName="desTx" presStyleLbl="revTx" presStyleIdx="5" presStyleCnt="6">
        <dgm:presLayoutVars/>
      </dgm:prSet>
      <dgm:spPr/>
    </dgm:pt>
  </dgm:ptLst>
  <dgm:cxnLst>
    <dgm:cxn modelId="{FC2CAD08-0279-46ED-BAE1-B2266FA77639}" type="presOf" srcId="{8CA91B14-AEF6-4300-852E-347143BC157D}" destId="{D377C807-DB4D-49ED-A524-1B0481B55B10}" srcOrd="0" destOrd="0" presId="urn:microsoft.com/office/officeart/2018/5/layout/CenteredIconLabelDescriptionList"/>
    <dgm:cxn modelId="{F3776A0D-9E8F-4C22-A0BD-310C290C96AF}" type="presOf" srcId="{9C6A4964-813F-43EC-98DB-42284B505B03}" destId="{296D686E-117C-42E3-97C0-9873A0E6BF68}" srcOrd="0" destOrd="0" presId="urn:microsoft.com/office/officeart/2018/5/layout/CenteredIconLabelDescriptionList"/>
    <dgm:cxn modelId="{DDE6D02A-0D71-49A5-89F3-021BB30DD926}" type="presOf" srcId="{07E9DDAD-D889-4E30-A0AD-25AE73FF745C}" destId="{A0D35740-2595-4268-9DD0-4F03BA801EF8}" srcOrd="0" destOrd="0" presId="urn:microsoft.com/office/officeart/2018/5/layout/CenteredIconLabelDescriptionList"/>
    <dgm:cxn modelId="{0F2A892F-B43F-405E-8E3C-B3139C633141}" srcId="{7CC80B66-84F2-495E-A88D-6F2F22FFDB98}" destId="{8CA91B14-AEF6-4300-852E-347143BC157D}" srcOrd="0" destOrd="0" parTransId="{9EAA5C6D-3BF6-484D-A716-91386A98A71F}" sibTransId="{E5BD140C-B2DC-4D94-A024-201D7D8E8999}"/>
    <dgm:cxn modelId="{80C7183E-190C-491D-A937-0713B08C730E}" srcId="{77FB9B60-AC7C-4987-BEF2-EFDC372FB199}" destId="{9C6A4964-813F-43EC-98DB-42284B505B03}" srcOrd="0" destOrd="0" parTransId="{534A38A4-059C-494F-AFDC-F3976D1CAD95}" sibTransId="{93D7FD2D-3A26-4D83-995D-1AB99BD28CF7}"/>
    <dgm:cxn modelId="{603B8664-6CE0-4745-ADDC-152CA3271226}" type="presOf" srcId="{005FC715-FA53-407C-BDDA-9EF5774ACE4A}" destId="{296D686E-117C-42E3-97C0-9873A0E6BF68}" srcOrd="0" destOrd="1" presId="urn:microsoft.com/office/officeart/2018/5/layout/CenteredIconLabelDescriptionList"/>
    <dgm:cxn modelId="{17AFE165-0DAA-4045-AB34-BED9CEA8C65F}" srcId="{6F36980E-FBA4-400F-AEC4-90E827F7F384}" destId="{7CC80B66-84F2-495E-A88D-6F2F22FFDB98}" srcOrd="2" destOrd="0" parTransId="{7E0E804E-9083-4869-9B3C-8B424283ACFC}" sibTransId="{F668916E-ADFC-4B8C-8EAA-195A075AB032}"/>
    <dgm:cxn modelId="{D25A3D6A-A91C-41C3-9A12-3108A8E8C53A}" type="presOf" srcId="{77FB9B60-AC7C-4987-BEF2-EFDC372FB199}" destId="{8CBBA957-C7C9-481D-BE78-EA9F3DF1D291}" srcOrd="0" destOrd="0" presId="urn:microsoft.com/office/officeart/2018/5/layout/CenteredIconLabelDescriptionList"/>
    <dgm:cxn modelId="{E28DAF4D-9003-4340-A571-A8DBCEE53CFD}" type="presOf" srcId="{D180A521-C77E-4378-9412-1221C10D14FD}" destId="{3ADD6A68-2FA2-4875-A7A6-9047021D0BD1}" srcOrd="0" destOrd="1" presId="urn:microsoft.com/office/officeart/2018/5/layout/CenteredIconLabelDescriptionList"/>
    <dgm:cxn modelId="{48AA3075-5F2D-4AE3-A388-42FAB620DB54}" srcId="{77FB9B60-AC7C-4987-BEF2-EFDC372FB199}" destId="{005FC715-FA53-407C-BDDA-9EF5774ACE4A}" srcOrd="1" destOrd="0" parTransId="{DAF7E4F4-8D26-4D19-9706-53231D8E9850}" sibTransId="{B75069FD-7D56-4A42-9A6A-D5A0BA515ED6}"/>
    <dgm:cxn modelId="{AA1D0658-B28C-4150-B6BC-B67B7DAF7189}" srcId="{07E9DDAD-D889-4E30-A0AD-25AE73FF745C}" destId="{943F5BBB-F87E-4B29-A192-D466D2092631}" srcOrd="0" destOrd="0" parTransId="{4AD17398-E2A0-4A93-9203-2706F9334AE1}" sibTransId="{406F0568-B28D-4CD4-A911-02AA665F3134}"/>
    <dgm:cxn modelId="{805B1487-1E8A-4F2E-A2B4-F446A44FF99E}" type="presOf" srcId="{943F5BBB-F87E-4B29-A192-D466D2092631}" destId="{3ADD6A68-2FA2-4875-A7A6-9047021D0BD1}" srcOrd="0" destOrd="0" presId="urn:microsoft.com/office/officeart/2018/5/layout/CenteredIconLabelDescriptionList"/>
    <dgm:cxn modelId="{69B69F91-ED28-4CBD-B48C-F05F725F61CE}" type="presOf" srcId="{FB2E8C78-9274-4FCD-96F3-5E0E3866B51C}" destId="{D377C807-DB4D-49ED-A524-1B0481B55B10}" srcOrd="0" destOrd="1" presId="urn:microsoft.com/office/officeart/2018/5/layout/CenteredIconLabelDescriptionList"/>
    <dgm:cxn modelId="{8A090C92-E767-4A39-994B-B331021C6094}" srcId="{6F36980E-FBA4-400F-AEC4-90E827F7F384}" destId="{77FB9B60-AC7C-4987-BEF2-EFDC372FB199}" srcOrd="0" destOrd="0" parTransId="{8A390955-7C3C-4787-B536-72A382789B6C}" sibTransId="{1C5E93F7-D32F-4B83-BC7B-A4F1928BEFC7}"/>
    <dgm:cxn modelId="{5AB953A9-77BF-4A7C-A744-B21C36116436}" srcId="{7CC80B66-84F2-495E-A88D-6F2F22FFDB98}" destId="{FB2E8C78-9274-4FCD-96F3-5E0E3866B51C}" srcOrd="1" destOrd="0" parTransId="{F99A6EAF-438B-4C07-BAB7-D9C5AE60F4B9}" sibTransId="{0110B63C-C3FE-42BB-98DE-B7B2CDF5C8CA}"/>
    <dgm:cxn modelId="{DA4162AC-CC77-4264-A3A6-7D23817213E0}" type="presOf" srcId="{6F36980E-FBA4-400F-AEC4-90E827F7F384}" destId="{B7B7D19D-8001-4407-BFB8-F3F6D47F7DB0}" srcOrd="0" destOrd="0" presId="urn:microsoft.com/office/officeart/2018/5/layout/CenteredIconLabelDescriptionList"/>
    <dgm:cxn modelId="{7492AAC6-9F7F-4FEE-84FC-152CD4024E92}" srcId="{07E9DDAD-D889-4E30-A0AD-25AE73FF745C}" destId="{D180A521-C77E-4378-9412-1221C10D14FD}" srcOrd="1" destOrd="0" parTransId="{1AC5BF4F-0336-4754-878B-A9917FCDB675}" sibTransId="{F039CA51-47E3-4106-AC01-1DFDCB352286}"/>
    <dgm:cxn modelId="{1744E2D2-E1DD-4449-859A-900AE3D4C201}" srcId="{6F36980E-FBA4-400F-AEC4-90E827F7F384}" destId="{07E9DDAD-D889-4E30-A0AD-25AE73FF745C}" srcOrd="1" destOrd="0" parTransId="{578D87EA-41D9-48A9-BC25-1A7EC0C93004}" sibTransId="{92EA040B-B151-4D4E-9964-7265FFE678F7}"/>
    <dgm:cxn modelId="{A9F59AFC-E2B9-4B56-80C3-546AC27D7475}" type="presOf" srcId="{7CC80B66-84F2-495E-A88D-6F2F22FFDB98}" destId="{ABCF2B17-0621-40CF-9442-EE6975D99FB3}" srcOrd="0" destOrd="0" presId="urn:microsoft.com/office/officeart/2018/5/layout/CenteredIconLabelDescriptionList"/>
    <dgm:cxn modelId="{ECF75721-6E12-4AF3-9B48-7781180922E4}" type="presParOf" srcId="{B7B7D19D-8001-4407-BFB8-F3F6D47F7DB0}" destId="{0BA5C8E2-472C-4C42-974E-4C3F9DCC3353}" srcOrd="0" destOrd="0" presId="urn:microsoft.com/office/officeart/2018/5/layout/CenteredIconLabelDescriptionList"/>
    <dgm:cxn modelId="{9CCC3A8E-EEB2-44D1-A137-675FB798911C}" type="presParOf" srcId="{0BA5C8E2-472C-4C42-974E-4C3F9DCC3353}" destId="{A42D7CB9-7A0E-4450-9948-76493F5567DC}" srcOrd="0" destOrd="0" presId="urn:microsoft.com/office/officeart/2018/5/layout/CenteredIconLabelDescriptionList"/>
    <dgm:cxn modelId="{1229839B-45A7-4966-9343-C83FD81A3A44}" type="presParOf" srcId="{0BA5C8E2-472C-4C42-974E-4C3F9DCC3353}" destId="{7A3D1F31-5575-4B52-99B1-AB1EC81D2969}" srcOrd="1" destOrd="0" presId="urn:microsoft.com/office/officeart/2018/5/layout/CenteredIconLabelDescriptionList"/>
    <dgm:cxn modelId="{A6F0500D-D3AB-4890-8F3A-5FEA9C487327}" type="presParOf" srcId="{0BA5C8E2-472C-4C42-974E-4C3F9DCC3353}" destId="{8CBBA957-C7C9-481D-BE78-EA9F3DF1D291}" srcOrd="2" destOrd="0" presId="urn:microsoft.com/office/officeart/2018/5/layout/CenteredIconLabelDescriptionList"/>
    <dgm:cxn modelId="{707BF68F-A6E7-408C-82EC-93906E35DE3E}" type="presParOf" srcId="{0BA5C8E2-472C-4C42-974E-4C3F9DCC3353}" destId="{EB1DD632-E2AF-4072-965E-C3F2EF4EEE27}" srcOrd="3" destOrd="0" presId="urn:microsoft.com/office/officeart/2018/5/layout/CenteredIconLabelDescriptionList"/>
    <dgm:cxn modelId="{464EA103-15B6-42AA-ADEA-398792ADB3B7}" type="presParOf" srcId="{0BA5C8E2-472C-4C42-974E-4C3F9DCC3353}" destId="{296D686E-117C-42E3-97C0-9873A0E6BF68}" srcOrd="4" destOrd="0" presId="urn:microsoft.com/office/officeart/2018/5/layout/CenteredIconLabelDescriptionList"/>
    <dgm:cxn modelId="{4DB15E20-BE8C-4B06-88B7-DA6ACDCFCEFF}" type="presParOf" srcId="{B7B7D19D-8001-4407-BFB8-F3F6D47F7DB0}" destId="{DDF720CC-BD64-4867-A43B-0EB7F6D61ABE}" srcOrd="1" destOrd="0" presId="urn:microsoft.com/office/officeart/2018/5/layout/CenteredIconLabelDescriptionList"/>
    <dgm:cxn modelId="{9BCE339E-9EA0-47CC-BB46-BE1243D0F9DD}" type="presParOf" srcId="{B7B7D19D-8001-4407-BFB8-F3F6D47F7DB0}" destId="{7CC8D0FD-A50B-43D0-9334-FACF9975E5DC}" srcOrd="2" destOrd="0" presId="urn:microsoft.com/office/officeart/2018/5/layout/CenteredIconLabelDescriptionList"/>
    <dgm:cxn modelId="{852D3DB0-3277-41AB-A51F-3E5E9419AE91}" type="presParOf" srcId="{7CC8D0FD-A50B-43D0-9334-FACF9975E5DC}" destId="{55307413-0E83-4450-BAC6-8FA34C3735A9}" srcOrd="0" destOrd="0" presId="urn:microsoft.com/office/officeart/2018/5/layout/CenteredIconLabelDescriptionList"/>
    <dgm:cxn modelId="{5EAB638B-CC0B-4843-94DE-FE9337E59ABC}" type="presParOf" srcId="{7CC8D0FD-A50B-43D0-9334-FACF9975E5DC}" destId="{47E3280D-2B1D-4609-9842-42165157635C}" srcOrd="1" destOrd="0" presId="urn:microsoft.com/office/officeart/2018/5/layout/CenteredIconLabelDescriptionList"/>
    <dgm:cxn modelId="{81643EEA-DE7C-4C1C-A4B4-982D8C19D39B}" type="presParOf" srcId="{7CC8D0FD-A50B-43D0-9334-FACF9975E5DC}" destId="{A0D35740-2595-4268-9DD0-4F03BA801EF8}" srcOrd="2" destOrd="0" presId="urn:microsoft.com/office/officeart/2018/5/layout/CenteredIconLabelDescriptionList"/>
    <dgm:cxn modelId="{A4C57749-79E5-4D13-B88E-9863AB4031AC}" type="presParOf" srcId="{7CC8D0FD-A50B-43D0-9334-FACF9975E5DC}" destId="{7D36E781-67C7-4D94-96DC-5D33AA788BCD}" srcOrd="3" destOrd="0" presId="urn:microsoft.com/office/officeart/2018/5/layout/CenteredIconLabelDescriptionList"/>
    <dgm:cxn modelId="{D2CF9626-462A-44E1-AFD3-2511D4968941}" type="presParOf" srcId="{7CC8D0FD-A50B-43D0-9334-FACF9975E5DC}" destId="{3ADD6A68-2FA2-4875-A7A6-9047021D0BD1}" srcOrd="4" destOrd="0" presId="urn:microsoft.com/office/officeart/2018/5/layout/CenteredIconLabelDescriptionList"/>
    <dgm:cxn modelId="{01C16E9A-2249-4677-BFFA-5741C0FF4847}" type="presParOf" srcId="{B7B7D19D-8001-4407-BFB8-F3F6D47F7DB0}" destId="{83DF2F88-2936-4CB7-85B5-919E73EB4B0F}" srcOrd="3" destOrd="0" presId="urn:microsoft.com/office/officeart/2018/5/layout/CenteredIconLabelDescriptionList"/>
    <dgm:cxn modelId="{50CD05E2-1994-468D-9E83-ECBF20984FBB}" type="presParOf" srcId="{B7B7D19D-8001-4407-BFB8-F3F6D47F7DB0}" destId="{1CC6FB13-DC75-4703-A640-E4E56F86958D}" srcOrd="4" destOrd="0" presId="urn:microsoft.com/office/officeart/2018/5/layout/CenteredIconLabelDescriptionList"/>
    <dgm:cxn modelId="{B9A439E2-3F9C-4326-8688-660172AE6925}" type="presParOf" srcId="{1CC6FB13-DC75-4703-A640-E4E56F86958D}" destId="{7D1F7AE6-5E10-4BF2-A2B2-B01E5D547923}" srcOrd="0" destOrd="0" presId="urn:microsoft.com/office/officeart/2018/5/layout/CenteredIconLabelDescriptionList"/>
    <dgm:cxn modelId="{361F59AE-7DE7-4E5D-97DC-D49B6DE42817}" type="presParOf" srcId="{1CC6FB13-DC75-4703-A640-E4E56F86958D}" destId="{FA8D1351-8267-4A08-8D38-397720CA4003}" srcOrd="1" destOrd="0" presId="urn:microsoft.com/office/officeart/2018/5/layout/CenteredIconLabelDescriptionList"/>
    <dgm:cxn modelId="{87D28DE5-25F5-4801-84AE-A7006C9C6467}" type="presParOf" srcId="{1CC6FB13-DC75-4703-A640-E4E56F86958D}" destId="{ABCF2B17-0621-40CF-9442-EE6975D99FB3}" srcOrd="2" destOrd="0" presId="urn:microsoft.com/office/officeart/2018/5/layout/CenteredIconLabelDescriptionList"/>
    <dgm:cxn modelId="{CC3BD74D-3664-489C-AE83-42F60D2A36D4}" type="presParOf" srcId="{1CC6FB13-DC75-4703-A640-E4E56F86958D}" destId="{66F01680-8C96-4830-80F9-034DE7AF7F99}" srcOrd="3" destOrd="0" presId="urn:microsoft.com/office/officeart/2018/5/layout/CenteredIconLabelDescriptionList"/>
    <dgm:cxn modelId="{39D5042A-DE8F-4040-BFDE-042F0876FD94}" type="presParOf" srcId="{1CC6FB13-DC75-4703-A640-E4E56F86958D}" destId="{D377C807-DB4D-49ED-A524-1B0481B55B10}"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E9A7-111D-42B2-A152-1274722BBDD4}">
      <dsp:nvSpPr>
        <dsp:cNvPr id="0" name=""/>
        <dsp:cNvSpPr/>
      </dsp:nvSpPr>
      <dsp:spPr>
        <a:xfrm>
          <a:off x="0" y="7739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Amélioration de la planification et de l'élaboration des politiques</a:t>
          </a:r>
          <a:endParaRPr lang="en-US" sz="1800" kern="1200" dirty="0"/>
        </a:p>
      </dsp:txBody>
      <dsp:txXfrm>
        <a:off x="20561" y="97959"/>
        <a:ext cx="9242129" cy="380078"/>
      </dsp:txXfrm>
    </dsp:sp>
    <dsp:sp modelId="{91E741C0-0B26-444F-AA6A-279EFFBD49A4}">
      <dsp:nvSpPr>
        <dsp:cNvPr id="0" name=""/>
        <dsp:cNvSpPr/>
      </dsp:nvSpPr>
      <dsp:spPr>
        <a:xfrm>
          <a:off x="0" y="55043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Amélioration des services publics et des infrastructures</a:t>
          </a:r>
          <a:endParaRPr lang="en-US" sz="1800" kern="1200" dirty="0"/>
        </a:p>
      </dsp:txBody>
      <dsp:txXfrm>
        <a:off x="20561" y="570999"/>
        <a:ext cx="9242129" cy="380078"/>
      </dsp:txXfrm>
    </dsp:sp>
    <dsp:sp modelId="{369A0BF3-A509-4268-A687-0D6F14667E03}">
      <dsp:nvSpPr>
        <dsp:cNvPr id="0" name=""/>
        <dsp:cNvSpPr/>
      </dsp:nvSpPr>
      <dsp:spPr>
        <a:xfrm>
          <a:off x="0" y="102347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Amélioration des interventions d'urgence et de la sécurité</a:t>
          </a:r>
          <a:endParaRPr lang="en-US" sz="1800" kern="1200" dirty="0"/>
        </a:p>
      </dsp:txBody>
      <dsp:txXfrm>
        <a:off x="20561" y="1044039"/>
        <a:ext cx="9242129" cy="380078"/>
      </dsp:txXfrm>
    </dsp:sp>
    <dsp:sp modelId="{2516F228-6619-4CD2-BA6F-E96572FA43E5}">
      <dsp:nvSpPr>
        <dsp:cNvPr id="0" name=""/>
        <dsp:cNvSpPr/>
      </dsp:nvSpPr>
      <dsp:spPr>
        <a:xfrm>
          <a:off x="0" y="149651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Gestion </a:t>
          </a:r>
          <a:r>
            <a:rPr lang="en-CA" sz="1800" kern="1200" dirty="0" err="1"/>
            <a:t>efficace</a:t>
          </a:r>
          <a:r>
            <a:rPr lang="en-CA" sz="1800" kern="1200" dirty="0"/>
            <a:t> des </a:t>
          </a:r>
          <a:r>
            <a:rPr lang="en-CA" sz="1800" kern="1200" dirty="0" err="1"/>
            <a:t>ressources</a:t>
          </a:r>
          <a:endParaRPr lang="en-US" sz="1800" kern="1200" dirty="0"/>
        </a:p>
      </dsp:txBody>
      <dsp:txXfrm>
        <a:off x="20561" y="1517079"/>
        <a:ext cx="9242129" cy="380078"/>
      </dsp:txXfrm>
    </dsp:sp>
    <dsp:sp modelId="{9119076C-2496-4C9C-8300-0FD9BDA60E32}">
      <dsp:nvSpPr>
        <dsp:cNvPr id="0" name=""/>
        <dsp:cNvSpPr/>
      </dsp:nvSpPr>
      <dsp:spPr>
        <a:xfrm>
          <a:off x="0" y="196955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Détection proactive des problèmes - éviter les pannes et les temps d'arrêt</a:t>
          </a:r>
          <a:endParaRPr lang="en-US" sz="1800" kern="1200" dirty="0"/>
        </a:p>
      </dsp:txBody>
      <dsp:txXfrm>
        <a:off x="20561" y="1990119"/>
        <a:ext cx="9242129" cy="380078"/>
      </dsp:txXfrm>
    </dsp:sp>
    <dsp:sp modelId="{8AD7A541-FBAA-46CA-A3DF-7DDACC3FA8D7}">
      <dsp:nvSpPr>
        <dsp:cNvPr id="0" name=""/>
        <dsp:cNvSpPr/>
      </dsp:nvSpPr>
      <dsp:spPr>
        <a:xfrm>
          <a:off x="0" y="244259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err="1"/>
            <a:t>Réduction</a:t>
          </a:r>
          <a:r>
            <a:rPr lang="en-CA" sz="1800" kern="1200" dirty="0"/>
            <a:t> des </a:t>
          </a:r>
          <a:r>
            <a:rPr lang="en-CA" sz="1800" kern="1200" dirty="0" err="1"/>
            <a:t>coûts</a:t>
          </a:r>
          <a:endParaRPr lang="en-US" sz="1800" kern="1200" dirty="0"/>
        </a:p>
      </dsp:txBody>
      <dsp:txXfrm>
        <a:off x="20561" y="2463159"/>
        <a:ext cx="9242129" cy="380078"/>
      </dsp:txXfrm>
    </dsp:sp>
    <dsp:sp modelId="{B7D8E81B-2EA5-45E6-88AE-3406100DCEBE}">
      <dsp:nvSpPr>
        <dsp:cNvPr id="0" name=""/>
        <dsp:cNvSpPr/>
      </dsp:nvSpPr>
      <dsp:spPr>
        <a:xfrm>
          <a:off x="0" y="291563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Collaboration </a:t>
          </a:r>
          <a:r>
            <a:rPr lang="en-CA" sz="1800" kern="1200" dirty="0" err="1"/>
            <a:t>renforcée</a:t>
          </a:r>
          <a:endParaRPr lang="en-US" sz="1800" kern="1200" dirty="0"/>
        </a:p>
      </dsp:txBody>
      <dsp:txXfrm>
        <a:off x="20561" y="2936199"/>
        <a:ext cx="9242129" cy="380078"/>
      </dsp:txXfrm>
    </dsp:sp>
    <dsp:sp modelId="{020D850A-B22A-42A3-AFEB-6286A5D3320D}">
      <dsp:nvSpPr>
        <dsp:cNvPr id="0" name=""/>
        <dsp:cNvSpPr/>
      </dsp:nvSpPr>
      <dsp:spPr>
        <a:xfrm>
          <a:off x="0" y="338867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Soutenir le développement durable - Suivre et réduire l'impact sur l'environnement.</a:t>
          </a:r>
          <a:endParaRPr lang="en-US" sz="1800" kern="1200" dirty="0"/>
        </a:p>
      </dsp:txBody>
      <dsp:txXfrm>
        <a:off x="20561" y="3409239"/>
        <a:ext cx="9242129" cy="380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4D305-AC45-438D-9F78-75245F03B37E}">
      <dsp:nvSpPr>
        <dsp:cNvPr id="0" name=""/>
        <dsp:cNvSpPr/>
      </dsp:nvSpPr>
      <dsp:spPr>
        <a:xfrm>
          <a:off x="0" y="1879"/>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57E33-C5DB-4FF2-B150-98FCB5D61BDF}">
      <dsp:nvSpPr>
        <dsp:cNvPr id="0" name=""/>
        <dsp:cNvSpPr/>
      </dsp:nvSpPr>
      <dsp:spPr>
        <a:xfrm>
          <a:off x="288094" y="216163"/>
          <a:ext cx="523807" cy="52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9A9EE-CC48-4AC9-A85A-490E902BA315}">
      <dsp:nvSpPr>
        <dsp:cNvPr id="0" name=""/>
        <dsp:cNvSpPr/>
      </dsp:nvSpPr>
      <dsp:spPr>
        <a:xfrm>
          <a:off x="1054725" y="217554"/>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33450">
            <a:lnSpc>
              <a:spcPct val="100000"/>
            </a:lnSpc>
            <a:spcBef>
              <a:spcPct val="0"/>
            </a:spcBef>
            <a:spcAft>
              <a:spcPct val="35000"/>
            </a:spcAft>
            <a:buNone/>
          </a:pPr>
          <a:r>
            <a:rPr lang="fr-FR" sz="2100" kern="1200" dirty="0"/>
            <a:t>Risques liés à la confidentialité et à la sécurité des données</a:t>
          </a:r>
          <a:endParaRPr lang="en-CA" sz="2100" kern="1200" dirty="0"/>
        </a:p>
        <a:p>
          <a:pPr marL="0" lvl="0" indent="0" algn="l" defTabSz="933450">
            <a:lnSpc>
              <a:spcPct val="100000"/>
            </a:lnSpc>
            <a:spcBef>
              <a:spcPct val="0"/>
            </a:spcBef>
            <a:spcAft>
              <a:spcPct val="35000"/>
            </a:spcAft>
            <a:buNone/>
          </a:pPr>
          <a:endParaRPr lang="en-US" sz="2100" kern="1200" dirty="0"/>
        </a:p>
      </dsp:txBody>
      <dsp:txXfrm>
        <a:off x="1054725" y="217554"/>
        <a:ext cx="9993454" cy="952377"/>
      </dsp:txXfrm>
    </dsp:sp>
    <dsp:sp modelId="{13E0B49B-A073-4E1A-876B-3DB4018C88B4}">
      <dsp:nvSpPr>
        <dsp:cNvPr id="0" name=""/>
        <dsp:cNvSpPr/>
      </dsp:nvSpPr>
      <dsp:spPr>
        <a:xfrm>
          <a:off x="0" y="1192350"/>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13763-E786-4E9D-970E-707D1BDF94C2}">
      <dsp:nvSpPr>
        <dsp:cNvPr id="0" name=""/>
        <dsp:cNvSpPr/>
      </dsp:nvSpPr>
      <dsp:spPr>
        <a:xfrm>
          <a:off x="288094" y="1406635"/>
          <a:ext cx="523807" cy="52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7BF4A5-ADB1-464C-AAE4-9520DEB38D4E}">
      <dsp:nvSpPr>
        <dsp:cNvPr id="0" name=""/>
        <dsp:cNvSpPr/>
      </dsp:nvSpPr>
      <dsp:spPr>
        <a:xfrm>
          <a:off x="1074212" y="1416692"/>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33450">
            <a:lnSpc>
              <a:spcPct val="100000"/>
            </a:lnSpc>
            <a:spcBef>
              <a:spcPct val="0"/>
            </a:spcBef>
            <a:spcAft>
              <a:spcPct val="35000"/>
            </a:spcAft>
            <a:buNone/>
          </a:pPr>
          <a:r>
            <a:rPr lang="fr-FR" sz="2100" kern="1200" dirty="0"/>
            <a:t>Coûts de mise en œuvre élevés</a:t>
          </a:r>
          <a:endParaRPr lang="en-CA" sz="2100" kern="1200" dirty="0"/>
        </a:p>
        <a:p>
          <a:pPr marL="0" lvl="0" indent="0" algn="l" defTabSz="933450">
            <a:lnSpc>
              <a:spcPct val="100000"/>
            </a:lnSpc>
            <a:spcBef>
              <a:spcPct val="0"/>
            </a:spcBef>
            <a:spcAft>
              <a:spcPct val="35000"/>
            </a:spcAft>
            <a:buNone/>
          </a:pPr>
          <a:endParaRPr lang="en-US" sz="2100" kern="1200" dirty="0"/>
        </a:p>
      </dsp:txBody>
      <dsp:txXfrm>
        <a:off x="1074212" y="1416692"/>
        <a:ext cx="9993454" cy="952377"/>
      </dsp:txXfrm>
    </dsp:sp>
    <dsp:sp modelId="{FBA7E86D-299A-4A1A-BD15-1102FFFAB11C}">
      <dsp:nvSpPr>
        <dsp:cNvPr id="0" name=""/>
        <dsp:cNvSpPr/>
      </dsp:nvSpPr>
      <dsp:spPr>
        <a:xfrm>
          <a:off x="0" y="2382821"/>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BD554-5AF5-4A7D-BD42-2D29D2BB989F}">
      <dsp:nvSpPr>
        <dsp:cNvPr id="0" name=""/>
        <dsp:cNvSpPr/>
      </dsp:nvSpPr>
      <dsp:spPr>
        <a:xfrm>
          <a:off x="288094" y="2597106"/>
          <a:ext cx="523807" cy="52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9AF5F-8EDB-4D8A-BF20-584ED61AFD5D}">
      <dsp:nvSpPr>
        <dsp:cNvPr id="0" name=""/>
        <dsp:cNvSpPr/>
      </dsp:nvSpPr>
      <dsp:spPr>
        <a:xfrm>
          <a:off x="1091401" y="2581106"/>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33450">
            <a:lnSpc>
              <a:spcPct val="100000"/>
            </a:lnSpc>
            <a:spcBef>
              <a:spcPct val="0"/>
            </a:spcBef>
            <a:spcAft>
              <a:spcPct val="35000"/>
            </a:spcAft>
            <a:buNone/>
          </a:pPr>
          <a:r>
            <a:rPr lang="fr-FR" sz="2100" kern="1200" dirty="0"/>
            <a:t>Intégration avec les systèmes existants</a:t>
          </a:r>
          <a:endParaRPr lang="en-CA" sz="2100" kern="1200" dirty="0"/>
        </a:p>
        <a:p>
          <a:pPr marL="0" lvl="0" indent="0" algn="l" defTabSz="933450">
            <a:lnSpc>
              <a:spcPct val="100000"/>
            </a:lnSpc>
            <a:spcBef>
              <a:spcPct val="0"/>
            </a:spcBef>
            <a:spcAft>
              <a:spcPct val="35000"/>
            </a:spcAft>
            <a:buNone/>
          </a:pPr>
          <a:endParaRPr lang="en-US" sz="2100" kern="1200" dirty="0"/>
        </a:p>
      </dsp:txBody>
      <dsp:txXfrm>
        <a:off x="1091401" y="2581106"/>
        <a:ext cx="9993454" cy="952377"/>
      </dsp:txXfrm>
    </dsp:sp>
    <dsp:sp modelId="{9D46F90E-989D-4474-9C0E-5362F3B00014}">
      <dsp:nvSpPr>
        <dsp:cNvPr id="0" name=""/>
        <dsp:cNvSpPr/>
      </dsp:nvSpPr>
      <dsp:spPr>
        <a:xfrm>
          <a:off x="0" y="3608962"/>
          <a:ext cx="11093450" cy="9185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58B44-02B5-474A-8B38-9404F1D33108}">
      <dsp:nvSpPr>
        <dsp:cNvPr id="0" name=""/>
        <dsp:cNvSpPr/>
      </dsp:nvSpPr>
      <dsp:spPr>
        <a:xfrm>
          <a:off x="288094" y="3787577"/>
          <a:ext cx="523807" cy="52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C8A84-A78B-4830-A1C3-3BF7C3C4CCB5}">
      <dsp:nvSpPr>
        <dsp:cNvPr id="0" name=""/>
        <dsp:cNvSpPr/>
      </dsp:nvSpPr>
      <dsp:spPr>
        <a:xfrm>
          <a:off x="899326" y="3375150"/>
          <a:ext cx="701680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b" anchorCtr="0">
          <a:noAutofit/>
        </a:bodyPr>
        <a:lstStyle/>
        <a:p>
          <a:pPr marL="0" lvl="0" indent="0" algn="l" defTabSz="933450">
            <a:lnSpc>
              <a:spcPct val="100000"/>
            </a:lnSpc>
            <a:spcBef>
              <a:spcPct val="0"/>
            </a:spcBef>
            <a:spcAft>
              <a:spcPct val="35000"/>
            </a:spcAft>
            <a:buNone/>
          </a:pPr>
          <a:endParaRPr lang="en-US" sz="2100" kern="1200" dirty="0"/>
        </a:p>
      </dsp:txBody>
      <dsp:txXfrm>
        <a:off x="899326" y="3375150"/>
        <a:ext cx="7016804" cy="952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D7CB9-7A0E-4450-9948-76493F5567DC}">
      <dsp:nvSpPr>
        <dsp:cNvPr id="0" name=""/>
        <dsp:cNvSpPr/>
      </dsp:nvSpPr>
      <dsp:spPr>
        <a:xfrm>
          <a:off x="1081703" y="837120"/>
          <a:ext cx="1157624" cy="1157624"/>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BA957-C7C9-481D-BE78-EA9F3DF1D291}">
      <dsp:nvSpPr>
        <dsp:cNvPr id="0" name=""/>
        <dsp:cNvSpPr/>
      </dsp:nvSpPr>
      <dsp:spPr>
        <a:xfrm>
          <a:off x="6765" y="2109861"/>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dirty="0" err="1"/>
            <a:t>Expériementez</a:t>
          </a:r>
          <a:r>
            <a:rPr lang="en-US" sz="1800" kern="1200" dirty="0"/>
            <a:t> </a:t>
          </a:r>
          <a:r>
            <a:rPr lang="en-US" sz="1800" kern="1200" dirty="0" err="1"/>
            <a:t>l’innovation</a:t>
          </a:r>
          <a:r>
            <a:rPr lang="en-US" sz="1800" kern="1200" dirty="0"/>
            <a:t>:</a:t>
          </a:r>
        </a:p>
      </dsp:txBody>
      <dsp:txXfrm>
        <a:off x="6765" y="2109861"/>
        <a:ext cx="3307499" cy="496124"/>
      </dsp:txXfrm>
    </dsp:sp>
    <dsp:sp modelId="{296D686E-117C-42E3-97C0-9873A0E6BF68}">
      <dsp:nvSpPr>
        <dsp:cNvPr id="0" name=""/>
        <dsp:cNvSpPr/>
      </dsp:nvSpPr>
      <dsp:spPr>
        <a:xfrm>
          <a:off x="6765" y="2659528"/>
          <a:ext cx="3307499" cy="854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fr-FR" sz="1300" kern="1200" dirty="0"/>
            <a:t>Explorez les solutions de pointe en matière </a:t>
          </a:r>
          <a:r>
            <a:rPr lang="fr-FR" sz="1300" kern="1200" dirty="0" err="1"/>
            <a:t>d'IdO</a:t>
          </a:r>
          <a:r>
            <a:rPr lang="fr-FR" sz="1300" kern="1200" dirty="0"/>
            <a:t> et de jumeaux numériques.</a:t>
          </a:r>
          <a:endParaRPr lang="en-US" sz="1300" kern="1200" dirty="0"/>
        </a:p>
        <a:p>
          <a:pPr marL="0" lvl="0" indent="0" algn="ctr" defTabSz="577850">
            <a:lnSpc>
              <a:spcPct val="100000"/>
            </a:lnSpc>
            <a:spcBef>
              <a:spcPct val="0"/>
            </a:spcBef>
            <a:spcAft>
              <a:spcPct val="35000"/>
            </a:spcAft>
            <a:buNone/>
          </a:pPr>
          <a:endParaRPr lang="en-CA" sz="1300" kern="1200" dirty="0"/>
        </a:p>
      </dsp:txBody>
      <dsp:txXfrm>
        <a:off x="6765" y="2659528"/>
        <a:ext cx="3307499" cy="854689"/>
      </dsp:txXfrm>
    </dsp:sp>
    <dsp:sp modelId="{55307413-0E83-4450-BAC6-8FA34C3735A9}">
      <dsp:nvSpPr>
        <dsp:cNvPr id="0" name=""/>
        <dsp:cNvSpPr/>
      </dsp:nvSpPr>
      <dsp:spPr>
        <a:xfrm>
          <a:off x="4968015" y="837120"/>
          <a:ext cx="1157624" cy="1157624"/>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35740-2595-4268-9DD0-4F03BA801EF8}">
      <dsp:nvSpPr>
        <dsp:cNvPr id="0" name=""/>
        <dsp:cNvSpPr/>
      </dsp:nvSpPr>
      <dsp:spPr>
        <a:xfrm>
          <a:off x="3893078" y="2109861"/>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dirty="0" err="1"/>
            <a:t>Démonstration</a:t>
          </a:r>
          <a:r>
            <a:rPr lang="en-US" sz="1800" kern="1200" dirty="0"/>
            <a:t> en temps </a:t>
          </a:r>
          <a:r>
            <a:rPr lang="en-US" sz="1800" kern="1200" dirty="0" err="1"/>
            <a:t>réel</a:t>
          </a:r>
          <a:r>
            <a:rPr lang="en-US" sz="1800" kern="1200" dirty="0"/>
            <a:t>:</a:t>
          </a:r>
        </a:p>
      </dsp:txBody>
      <dsp:txXfrm>
        <a:off x="3893078" y="2109861"/>
        <a:ext cx="3307499" cy="496124"/>
      </dsp:txXfrm>
    </dsp:sp>
    <dsp:sp modelId="{3ADD6A68-2FA2-4875-A7A6-9047021D0BD1}">
      <dsp:nvSpPr>
        <dsp:cNvPr id="0" name=""/>
        <dsp:cNvSpPr/>
      </dsp:nvSpPr>
      <dsp:spPr>
        <a:xfrm>
          <a:off x="3893078" y="2659528"/>
          <a:ext cx="3307499" cy="854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fr-FR" sz="1300" kern="1200" dirty="0"/>
            <a:t>Voyez nos technologies en action et comprenez leurs applications dans le monde réel.</a:t>
          </a:r>
          <a:endParaRPr lang="en-US" sz="1300" kern="1200" dirty="0"/>
        </a:p>
        <a:p>
          <a:pPr marL="0" lvl="0" indent="0" algn="ctr" defTabSz="577850">
            <a:lnSpc>
              <a:spcPct val="100000"/>
            </a:lnSpc>
            <a:spcBef>
              <a:spcPct val="0"/>
            </a:spcBef>
            <a:spcAft>
              <a:spcPct val="35000"/>
            </a:spcAft>
            <a:buNone/>
          </a:pPr>
          <a:endParaRPr lang="en-CA" sz="1300" kern="1200" dirty="0"/>
        </a:p>
      </dsp:txBody>
      <dsp:txXfrm>
        <a:off x="3893078" y="2659528"/>
        <a:ext cx="3307499" cy="854689"/>
      </dsp:txXfrm>
    </dsp:sp>
    <dsp:sp modelId="{7D1F7AE6-5E10-4BF2-A2B2-B01E5D547923}">
      <dsp:nvSpPr>
        <dsp:cNvPr id="0" name=""/>
        <dsp:cNvSpPr/>
      </dsp:nvSpPr>
      <dsp:spPr>
        <a:xfrm>
          <a:off x="8854328" y="837120"/>
          <a:ext cx="1157624" cy="1157624"/>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F2B17-0621-40CF-9442-EE6975D99FB3}">
      <dsp:nvSpPr>
        <dsp:cNvPr id="0" name=""/>
        <dsp:cNvSpPr/>
      </dsp:nvSpPr>
      <dsp:spPr>
        <a:xfrm>
          <a:off x="7779390" y="2109861"/>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dirty="0" err="1"/>
            <a:t>Informez-vous</a:t>
          </a:r>
          <a:r>
            <a:rPr lang="en-US" sz="1800" kern="1200" dirty="0"/>
            <a:t>:</a:t>
          </a:r>
        </a:p>
      </dsp:txBody>
      <dsp:txXfrm>
        <a:off x="7779390" y="2109861"/>
        <a:ext cx="3307499" cy="496124"/>
      </dsp:txXfrm>
    </dsp:sp>
    <dsp:sp modelId="{D377C807-DB4D-49ED-A524-1B0481B55B10}">
      <dsp:nvSpPr>
        <dsp:cNvPr id="0" name=""/>
        <dsp:cNvSpPr/>
      </dsp:nvSpPr>
      <dsp:spPr>
        <a:xfrm>
          <a:off x="7779390" y="2659528"/>
          <a:ext cx="3307499" cy="854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fr-FR" sz="1300" kern="1200" dirty="0"/>
            <a:t>Contactez notre équipe de spécialistes de </a:t>
          </a:r>
          <a:r>
            <a:rPr lang="fr-FR" sz="1300" kern="1200" dirty="0" err="1"/>
            <a:t>l'IdO</a:t>
          </a:r>
          <a:r>
            <a:rPr lang="fr-FR" sz="1300" kern="1200" dirty="0"/>
            <a:t> pour obtenir des réponses à vos questions.</a:t>
          </a:r>
          <a:endParaRPr lang="en-US" sz="1300" kern="1200" dirty="0"/>
        </a:p>
        <a:p>
          <a:pPr marL="0" lvl="0" indent="0" algn="ctr" defTabSz="577850">
            <a:lnSpc>
              <a:spcPct val="100000"/>
            </a:lnSpc>
            <a:spcBef>
              <a:spcPct val="0"/>
            </a:spcBef>
            <a:spcAft>
              <a:spcPct val="35000"/>
            </a:spcAft>
            <a:buNone/>
          </a:pPr>
          <a:endParaRPr lang="en-CA" sz="1300" kern="1200" dirty="0"/>
        </a:p>
      </dsp:txBody>
      <dsp:txXfrm>
        <a:off x="7779390" y="2659528"/>
        <a:ext cx="3307499" cy="85468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B9E635-B38A-4097-AFCF-EF992FFEE3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id="{EF2BF0AF-12E9-4493-AC9C-001791D086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80EB89-1984-4D0E-BD4E-CCDF7A08EB0B}" type="datetimeFigureOut">
              <a:rPr lang="en-CA" smtClean="0"/>
              <a:t>2025-05-23</a:t>
            </a:fld>
            <a:endParaRPr lang="en-CA" dirty="0"/>
          </a:p>
        </p:txBody>
      </p:sp>
      <p:sp>
        <p:nvSpPr>
          <p:cNvPr id="4" name="Footer Placeholder 3">
            <a:extLst>
              <a:ext uri="{FF2B5EF4-FFF2-40B4-BE49-F238E27FC236}">
                <a16:creationId xmlns:a16="http://schemas.microsoft.com/office/drawing/2014/main" id="{2E76EFA5-C099-4CC3-8F52-3D0084AB0F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id="{CF82E377-97C5-4CEF-82E8-28F7392832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EE469C-1E3B-4873-A3C1-0D0C07D2B61F}" type="slidenum">
              <a:rPr lang="en-CA" smtClean="0"/>
              <a:t>‹#›</a:t>
            </a:fld>
            <a:endParaRPr lang="en-CA" dirty="0"/>
          </a:p>
        </p:txBody>
      </p:sp>
    </p:spTree>
    <p:extLst>
      <p:ext uri="{BB962C8B-B14F-4D97-AF65-F5344CB8AC3E}">
        <p14:creationId xmlns:p14="http://schemas.microsoft.com/office/powerpoint/2010/main" val="2772941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CE743-8B6D-4711-A245-33B56273D175}" type="datetimeFigureOut">
              <a:rPr lang="en-CA" smtClean="0"/>
              <a:t>2025-05-23</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4C82B-2967-49D1-903E-199B4BB26942}" type="slidenum">
              <a:rPr lang="en-CA" smtClean="0"/>
              <a:t>‹#›</a:t>
            </a:fld>
            <a:endParaRPr lang="en-CA" dirty="0"/>
          </a:p>
        </p:txBody>
      </p:sp>
    </p:spTree>
    <p:extLst>
      <p:ext uri="{BB962C8B-B14F-4D97-AF65-F5344CB8AC3E}">
        <p14:creationId xmlns:p14="http://schemas.microsoft.com/office/powerpoint/2010/main" val="3473242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a:t>
            </a:fld>
            <a:endParaRPr lang="en-CA" dirty="0"/>
          </a:p>
        </p:txBody>
      </p:sp>
    </p:spTree>
    <p:extLst>
      <p:ext uri="{BB962C8B-B14F-4D97-AF65-F5344CB8AC3E}">
        <p14:creationId xmlns:p14="http://schemas.microsoft.com/office/powerpoint/2010/main" val="196633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3</a:t>
            </a:fld>
            <a:endParaRPr lang="en-CA" dirty="0"/>
          </a:p>
        </p:txBody>
      </p:sp>
    </p:spTree>
    <p:extLst>
      <p:ext uri="{BB962C8B-B14F-4D97-AF65-F5344CB8AC3E}">
        <p14:creationId xmlns:p14="http://schemas.microsoft.com/office/powerpoint/2010/main" val="185373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5</a:t>
            </a:fld>
            <a:endParaRPr lang="en-CA" dirty="0"/>
          </a:p>
        </p:txBody>
      </p:sp>
    </p:spTree>
    <p:extLst>
      <p:ext uri="{BB962C8B-B14F-4D97-AF65-F5344CB8AC3E}">
        <p14:creationId xmlns:p14="http://schemas.microsoft.com/office/powerpoint/2010/main" val="2986800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6</a:t>
            </a:fld>
            <a:endParaRPr lang="en-CA" dirty="0"/>
          </a:p>
        </p:txBody>
      </p:sp>
    </p:spTree>
    <p:extLst>
      <p:ext uri="{BB962C8B-B14F-4D97-AF65-F5344CB8AC3E}">
        <p14:creationId xmlns:p14="http://schemas.microsoft.com/office/powerpoint/2010/main" val="229422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7</a:t>
            </a:fld>
            <a:endParaRPr lang="en-CA" dirty="0"/>
          </a:p>
        </p:txBody>
      </p:sp>
    </p:spTree>
    <p:extLst>
      <p:ext uri="{BB962C8B-B14F-4D97-AF65-F5344CB8AC3E}">
        <p14:creationId xmlns:p14="http://schemas.microsoft.com/office/powerpoint/2010/main" val="3802352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10</a:t>
            </a:fld>
            <a:endParaRPr lang="en-CA" dirty="0"/>
          </a:p>
        </p:txBody>
      </p:sp>
    </p:spTree>
    <p:extLst>
      <p:ext uri="{BB962C8B-B14F-4D97-AF65-F5344CB8AC3E}">
        <p14:creationId xmlns:p14="http://schemas.microsoft.com/office/powerpoint/2010/main" val="352366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11</a:t>
            </a:fld>
            <a:endParaRPr lang="en-CA" dirty="0"/>
          </a:p>
        </p:txBody>
      </p:sp>
    </p:spTree>
    <p:extLst>
      <p:ext uri="{BB962C8B-B14F-4D97-AF65-F5344CB8AC3E}">
        <p14:creationId xmlns:p14="http://schemas.microsoft.com/office/powerpoint/2010/main" val="351916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12</a:t>
            </a:fld>
            <a:endParaRPr lang="en-CA" dirty="0"/>
          </a:p>
        </p:txBody>
      </p:sp>
    </p:spTree>
    <p:extLst>
      <p:ext uri="{BB962C8B-B14F-4D97-AF65-F5344CB8AC3E}">
        <p14:creationId xmlns:p14="http://schemas.microsoft.com/office/powerpoint/2010/main" val="2161311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13</a:t>
            </a:fld>
            <a:endParaRPr lang="en-CA" dirty="0"/>
          </a:p>
        </p:txBody>
      </p:sp>
    </p:spTree>
    <p:extLst>
      <p:ext uri="{BB962C8B-B14F-4D97-AF65-F5344CB8AC3E}">
        <p14:creationId xmlns:p14="http://schemas.microsoft.com/office/powerpoint/2010/main" val="87283142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6F28B0F-06A7-48AA-82AB-0044FFB389E5}"/>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Autofit/>
          </a:bodyPr>
          <a:lstStyle>
            <a:lvl1pPr algn="l">
              <a:lnSpc>
                <a:spcPct val="100000"/>
              </a:lnSpc>
              <a:defRPr sz="3600">
                <a:solidFill>
                  <a:schemeClr val="tx1"/>
                </a:solidFill>
              </a:defRPr>
            </a:lvl1pPr>
          </a:lstStyle>
          <a:p>
            <a:r>
              <a:rPr lang="fr-CA" noProof="0"/>
              <a:t>Éditer le titre</a:t>
            </a:r>
          </a:p>
        </p:txBody>
      </p:sp>
      <p:sp>
        <p:nvSpPr>
          <p:cNvPr id="3" name="Subtitle">
            <a:extLst>
              <a:ext uri="{FF2B5EF4-FFF2-40B4-BE49-F238E27FC236}">
                <a16:creationId xmlns:a16="http://schemas.microsoft.com/office/drawing/2014/main" id="{E43FC5EF-1501-4382-8A74-5F9227F5D6AE}"/>
              </a:ext>
            </a:extLst>
          </p:cNvPr>
          <p:cNvSpPr>
            <a:spLocks noGrp="1"/>
          </p:cNvSpPr>
          <p:nvPr>
            <p:ph type="subTitle" idx="1" hasCustomPrompt="1"/>
          </p:nvPr>
        </p:nvSpPr>
        <p:spPr>
          <a:xfrm>
            <a:off x="569286" y="1978819"/>
            <a:ext cx="5526713" cy="915580"/>
          </a:xfrm>
        </p:spPr>
        <p:txBody>
          <a:bodyPr lIns="0" tIns="0" rIns="0" bIns="0">
            <a:noAutofit/>
          </a:bodyPr>
          <a:lstStyle>
            <a:lvl1pPr marL="0" indent="0" algn="l">
              <a:lnSpc>
                <a:spcPct val="100000"/>
              </a:lnSpc>
              <a:buNone/>
              <a:defRPr sz="28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a:t>
            </a:r>
          </a:p>
        </p:txBody>
      </p:sp>
      <p:sp>
        <p:nvSpPr>
          <p:cNvPr id="49" name="Date &amp; Version">
            <a:extLst>
              <a:ext uri="{FF2B5EF4-FFF2-40B4-BE49-F238E27FC236}">
                <a16:creationId xmlns:a16="http://schemas.microsoft.com/office/drawing/2014/main" id="{BFD88804-F2A3-47A8-8F08-09A7D8D81298}"/>
              </a:ext>
            </a:extLst>
          </p:cNvPr>
          <p:cNvSpPr>
            <a:spLocks noGrp="1"/>
          </p:cNvSpPr>
          <p:nvPr>
            <p:ph type="body" sz="quarter" idx="13" hasCustomPrompt="1"/>
          </p:nvPr>
        </p:nvSpPr>
        <p:spPr>
          <a:xfrm>
            <a:off x="550863" y="2894400"/>
            <a:ext cx="5539144" cy="400818"/>
          </a:xfrm>
          <a:noFill/>
          <a:ln>
            <a:noFill/>
          </a:ln>
        </p:spPr>
        <p:txBody>
          <a:bodyPr lIns="0" tIns="0" rIns="0" bIns="0" anchor="b">
            <a:noAutofit/>
          </a:bodyPr>
          <a:lstStyle>
            <a:lvl1pPr marL="0" indent="0">
              <a:buNone/>
              <a:defRPr sz="1800" b="0">
                <a:solidFill>
                  <a:schemeClr val="tx1"/>
                </a:solidFill>
                <a:latin typeface="+mn-lt"/>
              </a:defRPr>
            </a:lvl1pPr>
          </a:lstStyle>
          <a:p>
            <a:pPr lvl="0"/>
            <a:r>
              <a:rPr lang="fr-CA" noProof="0"/>
              <a:t>Date | Version</a:t>
            </a:r>
          </a:p>
        </p:txBody>
      </p:sp>
      <p:cxnSp>
        <p:nvCxnSpPr>
          <p:cNvPr id="50" name="Straight Connector">
            <a:extLst>
              <a:ext uri="{FF2B5EF4-FFF2-40B4-BE49-F238E27FC236}">
                <a16:creationId xmlns:a16="http://schemas.microsoft.com/office/drawing/2014/main" id="{50CAD0A0-5572-4A90-8267-D3BC8B3797F0}"/>
              </a:ext>
              <a:ext uri="{C183D7F6-B498-43B3-948B-1728B52AA6E4}">
                <adec:decorative xmlns:adec="http://schemas.microsoft.com/office/drawing/2017/decorative" val="1"/>
              </a:ext>
            </a:extLst>
          </p:cNvPr>
          <p:cNvCxnSpPr>
            <a:cxnSpLocks/>
          </p:cNvCxnSpPr>
          <p:nvPr userDrawn="1"/>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52" name="FIP">
            <a:extLst>
              <a:ext uri="{FF2B5EF4-FFF2-40B4-BE49-F238E27FC236}">
                <a16:creationId xmlns:a16="http://schemas.microsoft.com/office/drawing/2014/main" id="{49F335FE-081F-4087-9BF5-11A4B6B2B78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1126" y="4091626"/>
            <a:ext cx="2747163" cy="219421"/>
          </a:xfrm>
          <a:prstGeom prst="rect">
            <a:avLst/>
          </a:prstGeom>
        </p:spPr>
      </p:pic>
      <p:pic>
        <p:nvPicPr>
          <p:cNvPr id="51" name="Canada Wordmark">
            <a:extLst>
              <a:ext uri="{FF2B5EF4-FFF2-40B4-BE49-F238E27FC236}">
                <a16:creationId xmlns:a16="http://schemas.microsoft.com/office/drawing/2014/main" id="{064898E5-8DD4-4A0B-86F8-5E9072E85C09}"/>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703841" y="3982749"/>
            <a:ext cx="1386164" cy="328475"/>
          </a:xfrm>
          <a:prstGeom prst="rect">
            <a:avLst/>
          </a:prstGeom>
        </p:spPr>
      </p:pic>
      <p:sp>
        <p:nvSpPr>
          <p:cNvPr id="15" name="Rectangle">
            <a:extLst>
              <a:ext uri="{FF2B5EF4-FFF2-40B4-BE49-F238E27FC236}">
                <a16:creationId xmlns:a16="http://schemas.microsoft.com/office/drawing/2014/main" id="{0B63BC13-F197-4C12-9ABB-DE07BA324F04}"/>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ln>
                <a:noFill/>
              </a:ln>
            </a:endParaRPr>
          </a:p>
        </p:txBody>
      </p:sp>
      <p:sp>
        <p:nvSpPr>
          <p:cNvPr id="16" name="Gradient">
            <a:extLst>
              <a:ext uri="{FF2B5EF4-FFF2-40B4-BE49-F238E27FC236}">
                <a16:creationId xmlns:a16="http://schemas.microsoft.com/office/drawing/2014/main" id="{BEA7335A-6833-4874-8D92-5E5E623354E9}"/>
              </a:ext>
              <a:ext uri="{C183D7F6-B498-43B3-948B-1728B52AA6E4}">
                <adec:decorative xmlns:adec="http://schemas.microsoft.com/office/drawing/2017/decorative" val="1"/>
              </a:ext>
            </a:extLst>
          </p:cNvPr>
          <p:cNvSpPr/>
          <p:nvPr userDrawn="1"/>
        </p:nvSpPr>
        <p:spPr>
          <a:xfrm>
            <a:off x="726974" y="6063699"/>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ln>
                <a:noFill/>
              </a:ln>
            </a:endParaRPr>
          </a:p>
        </p:txBody>
      </p:sp>
      <p:pic>
        <p:nvPicPr>
          <p:cNvPr id="17" name="Rectrangle">
            <a:extLst>
              <a:ext uri="{FF2B5EF4-FFF2-40B4-BE49-F238E27FC236}">
                <a16:creationId xmlns:a16="http://schemas.microsoft.com/office/drawing/2014/main" id="{809EBC05-AB1B-478B-A0BE-5DAC6E63D64F}"/>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998677" y="6067074"/>
            <a:ext cx="4485579" cy="790925"/>
          </a:xfrm>
          <a:prstGeom prst="rect">
            <a:avLst/>
          </a:prstGeom>
        </p:spPr>
      </p:pic>
      <p:sp>
        <p:nvSpPr>
          <p:cNvPr id="21" name="Tagline">
            <a:extLst>
              <a:ext uri="{FF2B5EF4-FFF2-40B4-BE49-F238E27FC236}">
                <a16:creationId xmlns:a16="http://schemas.microsoft.com/office/drawing/2014/main" id="{862F3D54-A580-4E06-ADC3-FA6970B0EB5C}"/>
              </a:ext>
            </a:extLst>
          </p:cNvPr>
          <p:cNvSpPr txBox="1"/>
          <p:nvPr userDrawn="1"/>
        </p:nvSpPr>
        <p:spPr>
          <a:xfrm>
            <a:off x="5213838" y="6073506"/>
            <a:ext cx="6439251" cy="792713"/>
          </a:xfrm>
          <a:prstGeom prst="rect">
            <a:avLst/>
          </a:prstGeom>
          <a:noFill/>
        </p:spPr>
        <p:txBody>
          <a:bodyPr wrap="square" lIns="0" tIns="14400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CA" sz="1800" b="0" kern="900" cap="none" spc="20" baseline="0" noProof="0">
                <a:solidFill>
                  <a:schemeClr val="bg1"/>
                </a:solidFill>
                <a:latin typeface="Arial" panose="020B0604020202020204" pitchFamily="34" charset="0"/>
                <a:cs typeface="Arial" panose="020B0604020202020204" pitchFamily="34" charset="0"/>
              </a:rPr>
              <a:t>La force derrière la technologie de pointe au gouvernement</a:t>
            </a:r>
          </a:p>
          <a:p>
            <a:pPr marL="0" marR="0" lvl="0" indent="0" algn="r" defTabSz="914400" rtl="0" eaLnBrk="1" fontAlgn="auto" latinLnBrk="0" hangingPunct="1">
              <a:lnSpc>
                <a:spcPct val="100000"/>
              </a:lnSpc>
              <a:spcBef>
                <a:spcPts val="0"/>
              </a:spcBef>
              <a:spcAft>
                <a:spcPts val="0"/>
              </a:spcAft>
              <a:buClrTx/>
              <a:buSzTx/>
              <a:buFontTx/>
              <a:buNone/>
              <a:tabLst/>
              <a:defRPr/>
            </a:pPr>
            <a:endParaRPr lang="fr-CA" sz="1400" b="0" kern="900" cap="none" spc="20" baseline="0" noProof="0">
              <a:solidFill>
                <a:schemeClr val="bg1"/>
              </a:solidFill>
              <a:latin typeface="Arial" panose="020B0604020202020204" pitchFamily="34" charset="0"/>
              <a:cs typeface="Arial" panose="020B0604020202020204" pitchFamily="34" charset="0"/>
            </a:endParaRPr>
          </a:p>
        </p:txBody>
      </p:sp>
      <p:pic>
        <p:nvPicPr>
          <p:cNvPr id="13" name="Picture 12" descr="SPC célèbre ses 10 ans">
            <a:extLst>
              <a:ext uri="{FF2B5EF4-FFF2-40B4-BE49-F238E27FC236}">
                <a16:creationId xmlns:a16="http://schemas.microsoft.com/office/drawing/2014/main" id="{FDCBA8FD-7462-47FB-91C1-96BD8579EA69}"/>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21841" b="19851"/>
          <a:stretch/>
        </p:blipFill>
        <p:spPr>
          <a:xfrm>
            <a:off x="265748" y="6065287"/>
            <a:ext cx="2412123" cy="791126"/>
          </a:xfrm>
          <a:prstGeom prst="rect">
            <a:avLst/>
          </a:prstGeom>
        </p:spPr>
      </p:pic>
      <p:pic>
        <p:nvPicPr>
          <p:cNvPr id="18" name="SSC Leaf">
            <a:extLst>
              <a:ext uri="{FF2B5EF4-FFF2-40B4-BE49-F238E27FC236}">
                <a16:creationId xmlns:a16="http://schemas.microsoft.com/office/drawing/2014/main" id="{2A9A1F3D-1EF5-426C-B8A3-7F6A145494B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76900" y="631140"/>
            <a:ext cx="1723638" cy="3678497"/>
          </a:xfrm>
          <a:prstGeom prst="rect">
            <a:avLst/>
          </a:prstGeom>
        </p:spPr>
      </p:pic>
    </p:spTree>
    <p:extLst>
      <p:ext uri="{BB962C8B-B14F-4D97-AF65-F5344CB8AC3E}">
        <p14:creationId xmlns:p14="http://schemas.microsoft.com/office/powerpoint/2010/main" val="3238007295"/>
      </p:ext>
    </p:extLst>
  </p:cSld>
  <p:clrMapOvr>
    <a:masterClrMapping/>
  </p:clrMapOvr>
  <p:extLst>
    <p:ext uri="{DCECCB84-F9BA-43D5-87BE-67443E8EF086}">
      <p15:sldGuideLst xmlns:p15="http://schemas.microsoft.com/office/powerpoint/2012/main">
        <p15:guide id="1" pos="551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pour le titre de la présentation">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fr-CA" noProof="0" dirty="0"/>
              <a:t>Éditer le titre de la présentation</a:t>
            </a:r>
          </a:p>
        </p:txBody>
      </p:sp>
      <p:sp>
        <p:nvSpPr>
          <p:cNvPr id="3" name="Espace réservé pour le sous-titre de la présentation">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dirty="0"/>
              <a:t>Éditer le sous-titre de la présentation</a:t>
            </a:r>
          </a:p>
        </p:txBody>
      </p:sp>
      <p:sp>
        <p:nvSpPr>
          <p:cNvPr id="14" name="Titre - Date, Version et état">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fr-CA" noProof="0" dirty="0"/>
              <a:t>Date | Version (État)</a:t>
            </a:r>
          </a:p>
        </p:txBody>
      </p:sp>
      <p:pic>
        <p:nvPicPr>
          <p:cNvPr id="5" name="Titre - Logo ministériel" descr="Logo ministériel de Services partagés Canada">
            <a:extLst>
              <a:ext uri="{FF2B5EF4-FFF2-40B4-BE49-F238E27FC236}">
                <a16:creationId xmlns:a16="http://schemas.microsoft.com/office/drawing/2014/main" id="{2FA069BC-759F-AB5D-91EB-DAE7E994EA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31" y="4051835"/>
            <a:ext cx="3552000" cy="288000"/>
          </a:xfrm>
          <a:prstGeom prst="rect">
            <a:avLst/>
          </a:prstGeom>
        </p:spPr>
      </p:pic>
      <p:pic>
        <p:nvPicPr>
          <p:cNvPr id="10" name="Titre - Mot-symbole Canada"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Titre - Demi feuille logo de SPC">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Titre - Pied de page coloré et dégradé">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66000"/>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noProof="0" dirty="0">
              <a:ln>
                <a:noFill/>
              </a:ln>
            </a:endParaRPr>
          </a:p>
        </p:txBody>
      </p:sp>
      <p:sp>
        <p:nvSpPr>
          <p:cNvPr id="19" name="Titre - Tire d'appel de SPC">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30000" y="3095999"/>
            <a:ext cx="792000" cy="6732000"/>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fr-CA" sz="1800" b="0" kern="900" cap="none" spc="20" baseline="0" noProof="0" dirty="0">
                <a:solidFill>
                  <a:srgbClr val="FFFFFF"/>
                </a:solidFill>
                <a:latin typeface="+mn-lt"/>
                <a:cs typeface="Arial" panose="020B0604020202020204" pitchFamily="34" charset="0"/>
              </a:rPr>
              <a:t>La force derrière la technologie de pointe au gouvernement</a:t>
            </a:r>
          </a:p>
          <a:p>
            <a:pPr algn="ctr"/>
            <a:endParaRPr lang="fr-CA" noProof="0" dirty="0">
              <a:solidFill>
                <a:srgbClr val="FFFFFF"/>
              </a:solidFill>
            </a:endParaRPr>
          </a:p>
        </p:txBody>
      </p:sp>
    </p:spTree>
    <p:extLst>
      <p:ext uri="{BB962C8B-B14F-4D97-AF65-F5344CB8AC3E}">
        <p14:creationId xmlns:p14="http://schemas.microsoft.com/office/powerpoint/2010/main" val="248605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C60A9C1-9273-44C8-85ED-78B2252E25F5}"/>
              </a:ext>
            </a:extLst>
          </p:cNvPr>
          <p:cNvSpPr>
            <a:spLocks noGrp="1"/>
          </p:cNvSpPr>
          <p:nvPr>
            <p:ph type="title" hasCustomPrompt="1"/>
          </p:nvPr>
        </p:nvSpPr>
        <p:spPr>
          <a:xfrm>
            <a:off x="550863" y="2565400"/>
            <a:ext cx="11093450" cy="1997075"/>
          </a:xfrm>
          <a:prstGeom prst="rect">
            <a:avLst/>
          </a:prstGeom>
        </p:spPr>
        <p:txBody>
          <a:bodyPr lIns="0" tIns="0" rIns="0" bIns="0" anchor="b">
            <a:noAutofit/>
          </a:bodyPr>
          <a:lstStyle>
            <a:lvl1pPr>
              <a:defRPr sz="3600">
                <a:solidFill>
                  <a:schemeClr val="tx1"/>
                </a:solidFill>
              </a:defRPr>
            </a:lvl1pPr>
          </a:lstStyle>
          <a:p>
            <a:r>
              <a:rPr lang="fr-CA" noProof="0" dirty="0"/>
              <a:t>Éditer le titre</a:t>
            </a:r>
          </a:p>
        </p:txBody>
      </p:sp>
      <p:sp>
        <p:nvSpPr>
          <p:cNvPr id="3" name="Subtitle">
            <a:extLst>
              <a:ext uri="{FF2B5EF4-FFF2-40B4-BE49-F238E27FC236}">
                <a16:creationId xmlns:a16="http://schemas.microsoft.com/office/drawing/2014/main" id="{B378A7EF-7040-49E1-BEFD-226C2E19353D}"/>
              </a:ext>
            </a:extLst>
          </p:cNvPr>
          <p:cNvSpPr>
            <a:spLocks noGrp="1"/>
          </p:cNvSpPr>
          <p:nvPr>
            <p:ph type="body" idx="1" hasCustomPrompt="1"/>
          </p:nvPr>
        </p:nvSpPr>
        <p:spPr>
          <a:xfrm>
            <a:off x="550863" y="4589463"/>
            <a:ext cx="11093450" cy="1252537"/>
          </a:xfrm>
        </p:spPr>
        <p:txBody>
          <a:bodyPr lIns="0" tIns="180000" rIns="0" bIns="0">
            <a:no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noProof="0" dirty="0"/>
              <a:t>Éditer le sous-titre</a:t>
            </a:r>
          </a:p>
        </p:txBody>
      </p:sp>
      <p:sp>
        <p:nvSpPr>
          <p:cNvPr id="8" name="Slide Number Placeholder">
            <a:extLst>
              <a:ext uri="{FF2B5EF4-FFF2-40B4-BE49-F238E27FC236}">
                <a16:creationId xmlns:a16="http://schemas.microsoft.com/office/drawing/2014/main" id="{0742FC5F-0CA4-43C0-AFD6-89EBF2D39249}"/>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271250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8E13735B-4973-481C-9679-A973D14F5393}"/>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1" name="Subtitle">
            <a:extLst>
              <a:ext uri="{FF2B5EF4-FFF2-40B4-BE49-F238E27FC236}">
                <a16:creationId xmlns:a16="http://schemas.microsoft.com/office/drawing/2014/main" id="{ECC6082B-1F92-431C-823C-BBA51B5D786D}"/>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D04699B9-2ABA-4D4E-927C-E6F9A4EC50E4}"/>
              </a:ext>
            </a:extLst>
          </p:cNvPr>
          <p:cNvSpPr>
            <a:spLocks noGrp="1"/>
          </p:cNvSpPr>
          <p:nvPr>
            <p:ph idx="1" hasCustomPrompt="1"/>
          </p:nvPr>
        </p:nvSpPr>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7" name="Slide Number Placeholder">
            <a:extLst>
              <a:ext uri="{FF2B5EF4-FFF2-40B4-BE49-F238E27FC236}">
                <a16:creationId xmlns:a16="http://schemas.microsoft.com/office/drawing/2014/main" id="{7805F64D-10D8-47DA-BB73-3E60BE3D2B92}"/>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60280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C0309F74-DC49-4A1E-BF52-FFAAACCD9289}"/>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1" name="Subtitle">
            <a:extLst>
              <a:ext uri="{FF2B5EF4-FFF2-40B4-BE49-F238E27FC236}">
                <a16:creationId xmlns:a16="http://schemas.microsoft.com/office/drawing/2014/main" id="{8FA463D9-FC57-40A4-8FDD-535859DC67BA}"/>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14" name="Straight Connector">
            <a:extLst>
              <a:ext uri="{FF2B5EF4-FFF2-40B4-BE49-F238E27FC236}">
                <a16:creationId xmlns:a16="http://schemas.microsoft.com/office/drawing/2014/main" id="{17DFC54A-813A-42F4-99E1-1F5AEB95584C}"/>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1">
            <a:extLst>
              <a:ext uri="{FF2B5EF4-FFF2-40B4-BE49-F238E27FC236}">
                <a16:creationId xmlns:a16="http://schemas.microsoft.com/office/drawing/2014/main" id="{09D03923-2BEC-46EC-B49D-0344E66A5723}"/>
              </a:ext>
            </a:extLst>
          </p:cNvPr>
          <p:cNvSpPr>
            <a:spLocks noGrp="1"/>
          </p:cNvSpPr>
          <p:nvPr>
            <p:ph sz="half" idx="1" hasCustomPrompt="1"/>
          </p:nvPr>
        </p:nvSpPr>
        <p:spPr>
          <a:xfrm>
            <a:off x="550864" y="1314451"/>
            <a:ext cx="5273674"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solidFill>
                  <a:schemeClr val="accent1"/>
                </a:solidFill>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accent2"/>
                </a:solidFill>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4" name="Content Placeholder 2">
            <a:extLst>
              <a:ext uri="{FF2B5EF4-FFF2-40B4-BE49-F238E27FC236}">
                <a16:creationId xmlns:a16="http://schemas.microsoft.com/office/drawing/2014/main" id="{F75ADBD8-845D-4879-9406-DACE8D46EA80}"/>
              </a:ext>
            </a:extLst>
          </p:cNvPr>
          <p:cNvSpPr>
            <a:spLocks noGrp="1"/>
          </p:cNvSpPr>
          <p:nvPr>
            <p:ph sz="half" idx="2" hasCustomPrompt="1"/>
          </p:nvPr>
        </p:nvSpPr>
        <p:spPr>
          <a:xfrm>
            <a:off x="6375401" y="1314451"/>
            <a:ext cx="5265736"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BF5D807F-2803-47BE-8E57-053C917C67B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85096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965EC430-26A9-4D8E-8D3C-6A3CDDD36656}"/>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6" name="Subtitle">
            <a:extLst>
              <a:ext uri="{FF2B5EF4-FFF2-40B4-BE49-F238E27FC236}">
                <a16:creationId xmlns:a16="http://schemas.microsoft.com/office/drawing/2014/main" id="{252BA3D3-6AAB-4D26-8A63-A4AA1C211E46}"/>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14" name="Straight Connector">
            <a:extLst>
              <a:ext uri="{FF2B5EF4-FFF2-40B4-BE49-F238E27FC236}">
                <a16:creationId xmlns:a16="http://schemas.microsoft.com/office/drawing/2014/main" id="{84A5876A-98CD-4211-904B-996F83EBDACD}"/>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Text Placeholder 1">
            <a:extLst>
              <a:ext uri="{FF2B5EF4-FFF2-40B4-BE49-F238E27FC236}">
                <a16:creationId xmlns:a16="http://schemas.microsoft.com/office/drawing/2014/main" id="{30D53E20-0A41-4574-839C-739554071EF9}"/>
              </a:ext>
            </a:extLst>
          </p:cNvPr>
          <p:cNvSpPr>
            <a:spLocks noGrp="1"/>
          </p:cNvSpPr>
          <p:nvPr>
            <p:ph type="body" idx="1" hasCustomPrompt="1"/>
          </p:nvPr>
        </p:nvSpPr>
        <p:spPr>
          <a:xfrm>
            <a:off x="551976" y="1314450"/>
            <a:ext cx="5272562" cy="696912"/>
          </a:xfrm>
        </p:spPr>
        <p:txBody>
          <a:bodyPr anchor="t"/>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dirty="0"/>
              <a:t>Éditer le texte</a:t>
            </a:r>
          </a:p>
        </p:txBody>
      </p:sp>
      <p:sp>
        <p:nvSpPr>
          <p:cNvPr id="4" name="Content Placeholder 1">
            <a:extLst>
              <a:ext uri="{FF2B5EF4-FFF2-40B4-BE49-F238E27FC236}">
                <a16:creationId xmlns:a16="http://schemas.microsoft.com/office/drawing/2014/main" id="{1A1DB378-F2BB-49C3-A57E-14CD26FBBA3E}"/>
              </a:ext>
            </a:extLst>
          </p:cNvPr>
          <p:cNvSpPr>
            <a:spLocks noGrp="1"/>
          </p:cNvSpPr>
          <p:nvPr>
            <p:ph sz="half" idx="2" hasCustomPrompt="1"/>
          </p:nvPr>
        </p:nvSpPr>
        <p:spPr>
          <a:xfrm>
            <a:off x="551976" y="2011363"/>
            <a:ext cx="5272562" cy="3830638"/>
          </a:xfrm>
        </p:spPr>
        <p:txBody>
          <a:bodyPr tIns="0"/>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5" name="Text Placeholder 2">
            <a:extLst>
              <a:ext uri="{FF2B5EF4-FFF2-40B4-BE49-F238E27FC236}">
                <a16:creationId xmlns:a16="http://schemas.microsoft.com/office/drawing/2014/main" id="{C450486E-5B3F-430B-B073-DF410F543332}"/>
              </a:ext>
            </a:extLst>
          </p:cNvPr>
          <p:cNvSpPr>
            <a:spLocks noGrp="1"/>
          </p:cNvSpPr>
          <p:nvPr>
            <p:ph type="body" sz="quarter" idx="3" hasCustomPrompt="1"/>
          </p:nvPr>
        </p:nvSpPr>
        <p:spPr>
          <a:xfrm>
            <a:off x="6375399" y="1314450"/>
            <a:ext cx="5268913" cy="696912"/>
          </a:xfrm>
        </p:spPr>
        <p:txBody>
          <a:bodyPr anchor="t"/>
          <a:lstStyle>
            <a:lvl1pPr marL="0" indent="0">
              <a:buNone/>
              <a:defRPr lang="en-US" sz="2400" b="1" kern="1200" smtClean="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dirty="0"/>
              <a:t>Éditer le texte</a:t>
            </a:r>
          </a:p>
        </p:txBody>
      </p:sp>
      <p:sp>
        <p:nvSpPr>
          <p:cNvPr id="6" name="Content Placeholder 2">
            <a:extLst>
              <a:ext uri="{FF2B5EF4-FFF2-40B4-BE49-F238E27FC236}">
                <a16:creationId xmlns:a16="http://schemas.microsoft.com/office/drawing/2014/main" id="{FA803D05-1C0F-439B-A4E3-90E70A70AF7A}"/>
              </a:ext>
            </a:extLst>
          </p:cNvPr>
          <p:cNvSpPr>
            <a:spLocks noGrp="1"/>
          </p:cNvSpPr>
          <p:nvPr>
            <p:ph sz="quarter" idx="4" hasCustomPrompt="1"/>
          </p:nvPr>
        </p:nvSpPr>
        <p:spPr>
          <a:xfrm>
            <a:off x="6375399" y="2011362"/>
            <a:ext cx="5268913" cy="3830638"/>
          </a:xfrm>
        </p:spPr>
        <p:txBody>
          <a:bodyPr tIns="0"/>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10" name="Slide Number Placeholder">
            <a:extLst>
              <a:ext uri="{FF2B5EF4-FFF2-40B4-BE49-F238E27FC236}">
                <a16:creationId xmlns:a16="http://schemas.microsoft.com/office/drawing/2014/main" id="{8B984C8A-5D31-4125-86B9-ECBA133D8E34}"/>
              </a:ext>
            </a:extLst>
          </p:cNvPr>
          <p:cNvSpPr>
            <a:spLocks noGrp="1"/>
          </p:cNvSpPr>
          <p:nvPr>
            <p:ph type="sldNum" sz="quarter" idx="1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351059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et text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97EB71FA-EE23-4DA7-869D-E33FF23A07C0}"/>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4" name="Subtitle">
            <a:extLst>
              <a:ext uri="{FF2B5EF4-FFF2-40B4-BE49-F238E27FC236}">
                <a16:creationId xmlns:a16="http://schemas.microsoft.com/office/drawing/2014/main" id="{A9BD9AE2-7F28-461E-A5D8-6BFCE3BF7F94}"/>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4" name="Text Placeholder">
            <a:extLst>
              <a:ext uri="{FF2B5EF4-FFF2-40B4-BE49-F238E27FC236}">
                <a16:creationId xmlns:a16="http://schemas.microsoft.com/office/drawing/2014/main" id="{177C50BF-2BF3-4BF5-B64A-7062C71D1C2E}"/>
              </a:ext>
            </a:extLst>
          </p:cNvPr>
          <p:cNvSpPr>
            <a:spLocks noGrp="1"/>
          </p:cNvSpPr>
          <p:nvPr>
            <p:ph type="body" sz="half" idx="2" hasCustomPrompt="1"/>
          </p:nvPr>
        </p:nvSpPr>
        <p:spPr>
          <a:xfrm>
            <a:off x="558344" y="1314450"/>
            <a:ext cx="5266194" cy="4527550"/>
          </a:xfrm>
        </p:spPr>
        <p:txBody>
          <a:bodyPr>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3" name="Picture Placeholder">
            <a:extLst>
              <a:ext uri="{FF2B5EF4-FFF2-40B4-BE49-F238E27FC236}">
                <a16:creationId xmlns:a16="http://schemas.microsoft.com/office/drawing/2014/main" id="{FE582298-7A9F-4F06-A00C-9C96CD402A8D}"/>
              </a:ext>
            </a:extLst>
          </p:cNvPr>
          <p:cNvSpPr>
            <a:spLocks noGrp="1"/>
          </p:cNvSpPr>
          <p:nvPr>
            <p:ph type="pic" idx="1" hasCustomPrompt="1"/>
          </p:nvPr>
        </p:nvSpPr>
        <p:spPr>
          <a:xfrm>
            <a:off x="6375400" y="1314450"/>
            <a:ext cx="5258256" cy="4527549"/>
          </a:xfrm>
        </p:spPr>
        <p:txBody>
          <a:bodyPr>
            <a:no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A" noProof="0" dirty="0"/>
              <a:t>Insérer une image</a:t>
            </a:r>
          </a:p>
        </p:txBody>
      </p:sp>
      <p:sp>
        <p:nvSpPr>
          <p:cNvPr id="8" name="Slide Number Placeholder">
            <a:extLst>
              <a:ext uri="{FF2B5EF4-FFF2-40B4-BE49-F238E27FC236}">
                <a16:creationId xmlns:a16="http://schemas.microsoft.com/office/drawing/2014/main" id="{374F82F4-E88D-4602-AF84-0738350D3306}"/>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400493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et texte">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0A3842CF-8F0F-42EF-B9C6-508937E8EC2D}"/>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1" name="Subtitle">
            <a:extLst>
              <a:ext uri="{FF2B5EF4-FFF2-40B4-BE49-F238E27FC236}">
                <a16:creationId xmlns:a16="http://schemas.microsoft.com/office/drawing/2014/main" id="{33E3550E-A8C4-4FA4-8E3E-FDB619488240}"/>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13" name="Straight Connector">
            <a:extLst>
              <a:ext uri="{FF2B5EF4-FFF2-40B4-BE49-F238E27FC236}">
                <a16:creationId xmlns:a16="http://schemas.microsoft.com/office/drawing/2014/main" id="{80C9F229-26DC-4B90-8C3C-E87514866807}"/>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51221C56-53B4-4235-87CF-5401119E02EF}"/>
              </a:ext>
            </a:extLst>
          </p:cNvPr>
          <p:cNvSpPr>
            <a:spLocks noGrp="1"/>
          </p:cNvSpPr>
          <p:nvPr>
            <p:ph idx="1" hasCustomPrompt="1"/>
          </p:nvPr>
        </p:nvSpPr>
        <p:spPr>
          <a:xfrm>
            <a:off x="553494" y="1314455"/>
            <a:ext cx="5250319" cy="4527546"/>
          </a:xfrm>
        </p:spPr>
        <p:txBody>
          <a:bodyPr>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4" name="Text Placeholder">
            <a:extLst>
              <a:ext uri="{FF2B5EF4-FFF2-40B4-BE49-F238E27FC236}">
                <a16:creationId xmlns:a16="http://schemas.microsoft.com/office/drawing/2014/main" id="{3377C9A7-03C4-4209-BDFD-10FF05EB3BAA}"/>
              </a:ext>
            </a:extLst>
          </p:cNvPr>
          <p:cNvSpPr>
            <a:spLocks noGrp="1"/>
          </p:cNvSpPr>
          <p:nvPr>
            <p:ph type="body" sz="half" idx="2" hasCustomPrompt="1"/>
          </p:nvPr>
        </p:nvSpPr>
        <p:spPr>
          <a:xfrm>
            <a:off x="6375840" y="1314455"/>
            <a:ext cx="5266194" cy="4527546"/>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080830FF-5B44-4948-9FD7-75211ED8146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121581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949B0AE2-B946-4A26-AD30-9FF528033FD6}"/>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2" name="Subtitle">
            <a:extLst>
              <a:ext uri="{FF2B5EF4-FFF2-40B4-BE49-F238E27FC236}">
                <a16:creationId xmlns:a16="http://schemas.microsoft.com/office/drawing/2014/main" id="{1422A86A-9B2F-4B92-B5D7-2F80927DEE86}"/>
              </a:ext>
            </a:extLst>
          </p:cNvPr>
          <p:cNvSpPr>
            <a:spLocks noGrp="1"/>
          </p:cNvSpPr>
          <p:nvPr>
            <p:ph type="body" sz="quarter" idx="13" hasCustomPrompt="1"/>
          </p:nvPr>
        </p:nvSpPr>
        <p:spPr>
          <a:xfrm>
            <a:off x="6365875" y="512763"/>
            <a:ext cx="5286125" cy="519861"/>
          </a:xfrm>
        </p:spPr>
        <p:txBody>
          <a:bodyPr>
            <a:noAutofit/>
          </a:bodyPr>
          <a:lstStyle>
            <a:lvl1pPr algn="r">
              <a:defRPr sz="2000" b="0"/>
            </a:lvl1pPr>
          </a:lstStyle>
          <a:p>
            <a:pPr lvl="0"/>
            <a:r>
              <a:rPr lang="fr-CA" noProof="0" dirty="0"/>
              <a:t>Éditer le sous-titre</a:t>
            </a:r>
          </a:p>
        </p:txBody>
      </p:sp>
      <p:cxnSp>
        <p:nvCxnSpPr>
          <p:cNvPr id="11" name="Straight Connector">
            <a:extLst>
              <a:ext uri="{FF2B5EF4-FFF2-40B4-BE49-F238E27FC236}">
                <a16:creationId xmlns:a16="http://schemas.microsoft.com/office/drawing/2014/main" id="{30931E3F-C760-4D00-9A25-2AAD503730F1}"/>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6" name="Slide Number Placeholder">
            <a:extLst>
              <a:ext uri="{FF2B5EF4-FFF2-40B4-BE49-F238E27FC236}">
                <a16:creationId xmlns:a16="http://schemas.microsoft.com/office/drawing/2014/main" id="{EA7CF5A1-20A8-4715-89D4-E0E0F79E4188}"/>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1738866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erge et pagination">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F00F05C6-62FA-41F7-85CA-924BAFBAB019}"/>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2521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F437A991-9955-4159-927A-CB0166176A2A}"/>
              </a:ext>
            </a:extLst>
          </p:cNvPr>
          <p:cNvSpPr>
            <a:spLocks noGrp="1"/>
          </p:cNvSpPr>
          <p:nvPr>
            <p:ph type="title"/>
          </p:nvPr>
        </p:nvSpPr>
        <p:spPr>
          <a:xfrm>
            <a:off x="558344" y="525381"/>
            <a:ext cx="5266194" cy="507242"/>
          </a:xfrm>
          <a:prstGeom prst="rect">
            <a:avLst/>
          </a:prstGeom>
        </p:spPr>
        <p:txBody>
          <a:bodyPr vert="horz" lIns="0" tIns="0" rIns="0" bIns="0" rtlCol="0" anchor="t">
            <a:noAutofit/>
          </a:bodyPr>
          <a:lstStyle/>
          <a:p>
            <a:r>
              <a:rPr lang="fr-CA" noProof="0" dirty="0"/>
              <a:t>Éditer le titre</a:t>
            </a:r>
          </a:p>
        </p:txBody>
      </p:sp>
      <p:sp>
        <p:nvSpPr>
          <p:cNvPr id="3" name="Text Placeholder">
            <a:extLst>
              <a:ext uri="{FF2B5EF4-FFF2-40B4-BE49-F238E27FC236}">
                <a16:creationId xmlns:a16="http://schemas.microsoft.com/office/drawing/2014/main" id="{A905A23A-0F50-47C2-9820-46C1611A1BEB}"/>
              </a:ext>
            </a:extLst>
          </p:cNvPr>
          <p:cNvSpPr>
            <a:spLocks noGrp="1"/>
          </p:cNvSpPr>
          <p:nvPr>
            <p:ph type="body" idx="1"/>
          </p:nvPr>
        </p:nvSpPr>
        <p:spPr>
          <a:xfrm>
            <a:off x="550863" y="1314451"/>
            <a:ext cx="11093450" cy="4527549"/>
          </a:xfrm>
          <a:prstGeom prst="rect">
            <a:avLst/>
          </a:prstGeom>
        </p:spPr>
        <p:txBody>
          <a:bodyPr vert="horz" lIns="0" tIns="0" rIns="0" bIns="0" rtlCol="0">
            <a:noAutofit/>
          </a:bodyPr>
          <a:lstStyle/>
          <a:p>
            <a:pPr lvl="0"/>
            <a:r>
              <a:rPr lang="fr-CA" noProof="0" dirty="0"/>
              <a:t>Titre 1</a:t>
            </a:r>
          </a:p>
          <a:p>
            <a:pPr lvl="1"/>
            <a:r>
              <a:rPr lang="fr-CA" noProof="0" dirty="0"/>
              <a:t>Normal 1</a:t>
            </a:r>
          </a:p>
          <a:p>
            <a:pPr lvl="2"/>
            <a:r>
              <a:rPr lang="fr-CA" noProof="0" dirty="0"/>
              <a:t>Titre 2</a:t>
            </a:r>
          </a:p>
          <a:p>
            <a:pPr lvl="3"/>
            <a:r>
              <a:rPr lang="fr-CA" noProof="0" dirty="0"/>
              <a:t>Normal 2</a:t>
            </a:r>
          </a:p>
          <a:p>
            <a:pPr lvl="4"/>
            <a:r>
              <a:rPr lang="fr-CA" noProof="0" dirty="0"/>
              <a:t>Titre 3</a:t>
            </a:r>
          </a:p>
          <a:p>
            <a:pPr lvl="5"/>
            <a:r>
              <a:rPr lang="fr-CA" noProof="0" dirty="0"/>
              <a:t>Normal 3</a:t>
            </a:r>
          </a:p>
          <a:p>
            <a:pPr lvl="6"/>
            <a:r>
              <a:rPr lang="fr-CA" noProof="0" dirty="0"/>
              <a:t>Titre 4</a:t>
            </a:r>
          </a:p>
          <a:p>
            <a:pPr lvl="7"/>
            <a:r>
              <a:rPr lang="fr-CA" noProof="0" dirty="0"/>
              <a:t>Normal 4</a:t>
            </a:r>
          </a:p>
          <a:p>
            <a:pPr lvl="8"/>
            <a:r>
              <a:rPr lang="fr-CA" noProof="0" dirty="0"/>
              <a:t>Légende</a:t>
            </a:r>
          </a:p>
        </p:txBody>
      </p:sp>
      <p:sp>
        <p:nvSpPr>
          <p:cNvPr id="7" name="Rectangle">
            <a:extLst>
              <a:ext uri="{FF2B5EF4-FFF2-40B4-BE49-F238E27FC236}">
                <a16:creationId xmlns:a16="http://schemas.microsoft.com/office/drawing/2014/main" id="{97090684-8A9E-4BEC-8555-AA362BD0B1A0}"/>
              </a:ext>
              <a:ext uri="{C183D7F6-B498-43B3-948B-1728B52AA6E4}">
                <adec:decorative xmlns:adec="http://schemas.microsoft.com/office/drawing/2017/decorative" val="1"/>
              </a:ext>
            </a:extLst>
          </p:cNvPr>
          <p:cNvSpPr/>
          <p:nvPr userDrawn="1"/>
        </p:nvSpPr>
        <p:spPr>
          <a:xfrm>
            <a:off x="-10819" y="-1"/>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dirty="0"/>
          </a:p>
        </p:txBody>
      </p:sp>
      <p:sp>
        <p:nvSpPr>
          <p:cNvPr id="5" name="TextBox 4">
            <a:extLst>
              <a:ext uri="{FF2B5EF4-FFF2-40B4-BE49-F238E27FC236}">
                <a16:creationId xmlns:a16="http://schemas.microsoft.com/office/drawing/2014/main" id="{2A05E006-1BD7-9FD9-BAA9-C57D6C8D0BF3}"/>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161694533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7" r:id="rId6"/>
    <p:sldLayoutId id="2147483656" r:id="rId7"/>
    <p:sldLayoutId id="2147483654" r:id="rId8"/>
    <p:sldLayoutId id="2147483655" r:id="rId9"/>
    <p:sldLayoutId id="2147483658" r:id="rId10"/>
  </p:sldLayoutIdLst>
  <p:hf hdr="0" ftr="0" dt="0"/>
  <p:txStyles>
    <p:title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p:titleStyle>
    <p:bodyStyle>
      <a:lvl1pPr marL="360000" indent="-457200" algn="l" defTabSz="914400" rtl="0" eaLnBrk="1" latinLnBrk="0" hangingPunct="1">
        <a:lnSpc>
          <a:spcPct val="120000"/>
        </a:lnSpc>
        <a:spcBef>
          <a:spcPts val="0"/>
        </a:spcBef>
        <a:spcAft>
          <a:spcPts val="0"/>
        </a:spcAft>
        <a:buFont typeface="Arial" panose="020B0604020202020204" pitchFamily="34" charset="0"/>
        <a:buChar char="•"/>
        <a:defRPr sz="3600" b="1" kern="1200">
          <a:solidFill>
            <a:schemeClr val="tx1"/>
          </a:solidFill>
          <a:latin typeface="+mj-lt"/>
          <a:ea typeface="+mn-ea"/>
          <a:cs typeface="+mn-cs"/>
        </a:defRPr>
      </a:lvl1pPr>
      <a:lvl2pPr marL="360000" indent="-457200" algn="l" defTabSz="914400" rtl="0" eaLnBrk="1" latinLnBrk="0" hangingPunct="1">
        <a:lnSpc>
          <a:spcPct val="12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720000" indent="-457200" algn="l" defTabSz="914400" rtl="0" eaLnBrk="1" latinLnBrk="0" hangingPunct="1">
        <a:lnSpc>
          <a:spcPct val="120000"/>
        </a:lnSpc>
        <a:spcBef>
          <a:spcPts val="0"/>
        </a:spcBef>
        <a:spcAft>
          <a:spcPts val="0"/>
        </a:spcAft>
        <a:buFont typeface="Arial" panose="020B0604020202020204" pitchFamily="34" charset="0"/>
        <a:buChar char="•"/>
        <a:defRPr sz="3200" b="1" kern="1200">
          <a:solidFill>
            <a:schemeClr val="accent1"/>
          </a:solidFill>
          <a:latin typeface="+mj-lt"/>
          <a:ea typeface="+mn-ea"/>
          <a:cs typeface="+mn-cs"/>
        </a:defRPr>
      </a:lvl3pPr>
      <a:lvl4pPr marL="720000" indent="-457200" algn="l" defTabSz="914400" rtl="0" eaLnBrk="1" latinLnBrk="0" hangingPunct="1">
        <a:lnSpc>
          <a:spcPct val="120000"/>
        </a:lnSpc>
        <a:spcBef>
          <a:spcPts val="0"/>
        </a:spcBef>
        <a:spcAft>
          <a:spcPts val="1200"/>
        </a:spcAft>
        <a:buFont typeface="Arial" panose="020B0604020202020204" pitchFamily="34" charset="0"/>
        <a:buChar char="•"/>
        <a:defRPr sz="1800" b="0" kern="1200">
          <a:solidFill>
            <a:schemeClr val="tx1"/>
          </a:solidFill>
          <a:latin typeface="+mj-lt"/>
          <a:ea typeface="+mn-ea"/>
          <a:cs typeface="+mn-cs"/>
        </a:defRPr>
      </a:lvl4pPr>
      <a:lvl5pPr marL="1080000" indent="-457200" algn="l" defTabSz="914400" rtl="0" eaLnBrk="1" latinLnBrk="0" hangingPunct="1">
        <a:lnSpc>
          <a:spcPct val="120000"/>
        </a:lnSpc>
        <a:spcBef>
          <a:spcPts val="0"/>
        </a:spcBef>
        <a:spcAft>
          <a:spcPts val="0"/>
        </a:spcAft>
        <a:buFont typeface="Arial" panose="020B0604020202020204" pitchFamily="34" charset="0"/>
        <a:buChar char="•"/>
        <a:defRPr sz="2800" b="1" kern="1200">
          <a:solidFill>
            <a:schemeClr val="accent2"/>
          </a:solidFill>
          <a:latin typeface="+mj-lt"/>
          <a:ea typeface="+mn-ea"/>
          <a:cs typeface="+mn-cs"/>
        </a:defRPr>
      </a:lvl5pPr>
      <a:lvl6pPr marL="1080000" indent="-457200" algn="l" defTabSz="914400" rtl="0" eaLnBrk="1" latinLnBrk="0" hangingPunct="1">
        <a:lnSpc>
          <a:spcPct val="12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6pPr>
      <a:lvl7pPr marL="1440000" indent="-457200" algn="l" defTabSz="914400" rtl="0" eaLnBrk="1" latinLnBrk="0" hangingPunct="1">
        <a:lnSpc>
          <a:spcPct val="120000"/>
        </a:lnSpc>
        <a:spcBef>
          <a:spcPts val="0"/>
        </a:spcBef>
        <a:spcAft>
          <a:spcPts val="0"/>
        </a:spcAft>
        <a:buFont typeface="Arial" panose="020B0604020202020204" pitchFamily="34" charset="0"/>
        <a:buChar char="•"/>
        <a:defRPr sz="2400" b="1" i="0" kern="1200">
          <a:solidFill>
            <a:schemeClr val="accent5"/>
          </a:solidFill>
          <a:latin typeface="+mj-lt"/>
          <a:ea typeface="+mn-ea"/>
          <a:cs typeface="+mn-cs"/>
        </a:defRPr>
      </a:lvl7pPr>
      <a:lvl8pPr marL="1440000" indent="-4572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800" i="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pos="7335" userDrawn="1">
          <p15:clr>
            <a:srgbClr val="F26B43"/>
          </p15:clr>
        </p15:guide>
        <p15:guide id="4" orient="horz" pos="323" userDrawn="1">
          <p15:clr>
            <a:srgbClr val="F26B43"/>
          </p15:clr>
        </p15:guide>
        <p15:guide id="5" orient="horz" pos="3680" userDrawn="1">
          <p15:clr>
            <a:srgbClr val="F26B43"/>
          </p15:clr>
        </p15:guide>
        <p15:guide id="7" orient="horz" pos="4065" userDrawn="1">
          <p15:clr>
            <a:srgbClr val="F26B43"/>
          </p15:clr>
        </p15:guide>
        <p15:guide id="8" orient="horz" pos="828" userDrawn="1">
          <p15:clr>
            <a:srgbClr val="F26B43"/>
          </p15:clr>
        </p15:guide>
        <p15:guide id="9" pos="3669" userDrawn="1">
          <p15:clr>
            <a:srgbClr val="F26B43"/>
          </p15:clr>
        </p15:guide>
        <p15:guide id="10" pos="40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image" Target="../media/image40.png"/><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image" Target="../media/image35.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image" Target="../media/image34.png"/><Relationship Id="rId38" Type="http://schemas.openxmlformats.org/officeDocument/2006/relationships/image" Target="../media/image39.png"/><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notesSlide" Target="../notesSlides/notesSlide6.xml"/><Relationship Id="rId36" Type="http://schemas.openxmlformats.org/officeDocument/2006/relationships/image" Target="../media/image37.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32.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slideLayout" Target="../slideLayouts/slideLayout3.xml"/><Relationship Id="rId30" Type="http://schemas.openxmlformats.org/officeDocument/2006/relationships/image" Target="../media/image31.png"/><Relationship Id="rId35"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43.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41.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notesSlide" Target="../notesSlides/notesSlide7.xml"/><Relationship Id="rId5" Type="http://schemas.openxmlformats.org/officeDocument/2006/relationships/tags" Target="../tags/tag75.xml"/><Relationship Id="rId10" Type="http://schemas.openxmlformats.org/officeDocument/2006/relationships/slideLayout" Target="../slideLayouts/slideLayout3.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tags" Target="../tags/tag83.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3.xml"/><Relationship Id="rId1" Type="http://schemas.openxmlformats.org/officeDocument/2006/relationships/tags" Target="../tags/tag8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notesSlide" Target="../notesSlides/notesSlide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3.xml"/><Relationship Id="rId5" Type="http://schemas.openxmlformats.org/officeDocument/2006/relationships/tags" Target="../tags/tag9.xml"/><Relationship Id="rId4" Type="http://schemas.openxmlformats.org/officeDocument/2006/relationships/tags" Target="../tags/tag8.xml"/></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22.xml"/><Relationship Id="rId7" Type="http://schemas.openxmlformats.org/officeDocument/2006/relationships/diagramData" Target="../diagrams/data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3.xml"/><Relationship Id="rId11" Type="http://schemas.microsoft.com/office/2007/relationships/diagramDrawing" Target="../diagrams/drawing1.xml"/><Relationship Id="rId5" Type="http://schemas.openxmlformats.org/officeDocument/2006/relationships/slideLayout" Target="../slideLayouts/slideLayout3.xml"/><Relationship Id="rId10" Type="http://schemas.openxmlformats.org/officeDocument/2006/relationships/diagramColors" Target="../diagrams/colors1.xml"/><Relationship Id="rId4" Type="http://schemas.openxmlformats.org/officeDocument/2006/relationships/tags" Target="../tags/tag23.xml"/><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tags" Target="../tags/tag26.xml"/><Relationship Id="rId7" Type="http://schemas.openxmlformats.org/officeDocument/2006/relationships/notesSlide" Target="../notesSlides/notesSlide4.xml"/><Relationship Id="rId12" Type="http://schemas.microsoft.com/office/2007/relationships/diagramDrawing" Target="../diagrams/drawing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3.xml"/><Relationship Id="rId11" Type="http://schemas.openxmlformats.org/officeDocument/2006/relationships/diagramColors" Target="../diagrams/colors2.xml"/><Relationship Id="rId5" Type="http://schemas.openxmlformats.org/officeDocument/2006/relationships/tags" Target="../tags/tag28.xml"/><Relationship Id="rId10" Type="http://schemas.openxmlformats.org/officeDocument/2006/relationships/diagramQuickStyle" Target="../diagrams/quickStyle2.xml"/><Relationship Id="rId4" Type="http://schemas.openxmlformats.org/officeDocument/2006/relationships/tags" Target="../tags/tag27.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hyperlink" Target="https://nrc.canada.ca/fr/recherche-developpement/recherche-collaboration/jumeau-numerique-essais-virtuels-secteur-dintervention-privilegie" TargetMode="Externa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2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hyperlink" Target="https://news.ontario.ca/fr/release/1004760/lontario-explore-une-nouvelle-technologie-pour-construire-plus-rapidement-des-infrastructures-essentielles" TargetMode="External"/><Relationship Id="rId5" Type="http://schemas.openxmlformats.org/officeDocument/2006/relationships/tags" Target="../tags/tag33.xml"/><Relationship Id="rId15" Type="http://schemas.openxmlformats.org/officeDocument/2006/relationships/hyperlink" Target="https://3dverse.com/blog/3dverse-has-been-awarded-a-contract-by-the-government-of-canada-and-innovative-solutions-canada-isc-program-to-develop-a-groundbreaking-real-time-3d-digital-twin-platform-/" TargetMode="External"/><Relationship Id="rId10" Type="http://schemas.openxmlformats.org/officeDocument/2006/relationships/hyperlink" Target="https://www.renewcanada.net/unlocking-the-future-of-risk-assessment-with-digital-twins/" TargetMode="External"/><Relationship Id="rId4" Type="http://schemas.openxmlformats.org/officeDocument/2006/relationships/tags" Target="../tags/tag32.xml"/><Relationship Id="rId9" Type="http://schemas.openxmlformats.org/officeDocument/2006/relationships/notesSlide" Target="../notesSlides/notesSlide5.xml"/><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8.xml"/><Relationship Id="rId7"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29.png"/><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custDataLst>
              <p:tags r:id="rId1"/>
            </p:custDataLst>
          </p:nvPr>
        </p:nvSpPr>
        <p:spPr/>
        <p:txBody>
          <a:bodyPr/>
          <a:lstStyle/>
          <a:p>
            <a:r>
              <a:rPr lang="en-CA" dirty="0"/>
              <a:t>Digital Twins &amp; AR</a:t>
            </a:r>
            <a:br>
              <a:rPr lang="en-CA" dirty="0"/>
            </a:br>
            <a:r>
              <a:rPr lang="en-CA" dirty="0" err="1"/>
              <a:t>Jumeaux</a:t>
            </a:r>
            <a:r>
              <a:rPr lang="en-CA" dirty="0"/>
              <a:t> num</a:t>
            </a:r>
            <a:r>
              <a:rPr lang="fr-CA" dirty="0" err="1"/>
              <a:t>ériques</a:t>
            </a:r>
            <a:r>
              <a:rPr lang="en-CA" dirty="0"/>
              <a:t> et RA</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custDataLst>
              <p:tags r:id="rId2"/>
            </p:custDataLst>
          </p:nvPr>
        </p:nvSpPr>
        <p:spPr>
          <a:xfrm>
            <a:off x="539999" y="2318235"/>
            <a:ext cx="7913887" cy="902568"/>
          </a:xfrm>
        </p:spPr>
        <p:txBody>
          <a:bodyPr/>
          <a:lstStyle/>
          <a:p>
            <a:r>
              <a:rPr lang="en-CA" dirty="0"/>
              <a:t>Transforming Government Operations</a:t>
            </a:r>
          </a:p>
          <a:p>
            <a:r>
              <a:rPr lang="en-CA" dirty="0"/>
              <a:t>Transformer les operations du </a:t>
            </a:r>
            <a:r>
              <a:rPr lang="en-CA" dirty="0" err="1"/>
              <a:t>gouvernement</a:t>
            </a:r>
            <a:endParaRPr lang="en-CA" dirty="0"/>
          </a:p>
          <a:p>
            <a:endParaRPr lang="en-CA" dirty="0"/>
          </a:p>
        </p:txBody>
      </p:sp>
      <p:sp>
        <p:nvSpPr>
          <p:cNvPr id="4" name="Text Placeholder 3">
            <a:extLst>
              <a:ext uri="{FF2B5EF4-FFF2-40B4-BE49-F238E27FC236}">
                <a16:creationId xmlns:a16="http://schemas.microsoft.com/office/drawing/2014/main" id="{7CE0D71D-1435-A4C4-04A1-A76E1B7DE154}"/>
              </a:ext>
            </a:extLst>
          </p:cNvPr>
          <p:cNvSpPr>
            <a:spLocks noGrp="1"/>
          </p:cNvSpPr>
          <p:nvPr>
            <p:ph type="body" sz="quarter" idx="10"/>
            <p:custDataLst>
              <p:tags r:id="rId3"/>
            </p:custDataLst>
          </p:nvPr>
        </p:nvSpPr>
        <p:spPr/>
        <p:txBody>
          <a:bodyPr/>
          <a:lstStyle/>
          <a:p>
            <a:endParaRPr lang="en-CA"/>
          </a:p>
        </p:txBody>
      </p:sp>
    </p:spTree>
    <p:extLst>
      <p:ext uri="{BB962C8B-B14F-4D97-AF65-F5344CB8AC3E}">
        <p14:creationId xmlns:p14="http://schemas.microsoft.com/office/powerpoint/2010/main" val="4049790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73182"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Notre preuve de concept (partie 2)</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10</a:t>
            </a:fld>
            <a:endParaRPr lang="en-CA" dirty="0"/>
          </a:p>
        </p:txBody>
      </p:sp>
      <p:pic>
        <p:nvPicPr>
          <p:cNvPr id="10" name="Picture 9">
            <a:extLst>
              <a:ext uri="{FF2B5EF4-FFF2-40B4-BE49-F238E27FC236}">
                <a16:creationId xmlns:a16="http://schemas.microsoft.com/office/drawing/2014/main" id="{7C445445-07A7-E259-7A62-EEB22B410B11}"/>
              </a:ext>
            </a:extLst>
          </p:cNvPr>
          <p:cNvPicPr>
            <a:picLocks noChangeAspect="1"/>
          </p:cNvPicPr>
          <p:nvPr>
            <p:custDataLst>
              <p:tags r:id="rId4"/>
            </p:custDataLst>
          </p:nvPr>
        </p:nvPicPr>
        <p:blipFill>
          <a:blip r:embed="rId29"/>
          <a:stretch>
            <a:fillRect/>
          </a:stretch>
        </p:blipFill>
        <p:spPr>
          <a:xfrm>
            <a:off x="1819511" y="3810349"/>
            <a:ext cx="902710" cy="868868"/>
          </a:xfrm>
          <a:prstGeom prst="rect">
            <a:avLst/>
          </a:prstGeom>
        </p:spPr>
      </p:pic>
      <p:pic>
        <p:nvPicPr>
          <p:cNvPr id="17" name="Picture 16">
            <a:extLst>
              <a:ext uri="{FF2B5EF4-FFF2-40B4-BE49-F238E27FC236}">
                <a16:creationId xmlns:a16="http://schemas.microsoft.com/office/drawing/2014/main" id="{1E6E5BED-2101-D651-D591-87B0CE3FC702}"/>
              </a:ext>
            </a:extLst>
          </p:cNvPr>
          <p:cNvPicPr>
            <a:picLocks noChangeAspect="1"/>
          </p:cNvPicPr>
          <p:nvPr>
            <p:custDataLst>
              <p:tags r:id="rId5"/>
            </p:custDataLst>
          </p:nvPr>
        </p:nvPicPr>
        <p:blipFill>
          <a:blip r:embed="rId30"/>
          <a:stretch>
            <a:fillRect/>
          </a:stretch>
        </p:blipFill>
        <p:spPr>
          <a:xfrm>
            <a:off x="1036595" y="2130693"/>
            <a:ext cx="1317391" cy="1299344"/>
          </a:xfrm>
          <a:prstGeom prst="rect">
            <a:avLst/>
          </a:prstGeom>
        </p:spPr>
      </p:pic>
      <p:pic>
        <p:nvPicPr>
          <p:cNvPr id="20" name="Picture 19">
            <a:extLst>
              <a:ext uri="{FF2B5EF4-FFF2-40B4-BE49-F238E27FC236}">
                <a16:creationId xmlns:a16="http://schemas.microsoft.com/office/drawing/2014/main" id="{0AD251B0-B81D-B969-38CC-DC0D0B07BCD8}"/>
              </a:ext>
            </a:extLst>
          </p:cNvPr>
          <p:cNvPicPr>
            <a:picLocks noChangeAspect="1"/>
          </p:cNvPicPr>
          <p:nvPr>
            <p:custDataLst>
              <p:tags r:id="rId6"/>
            </p:custDataLst>
          </p:nvPr>
        </p:nvPicPr>
        <p:blipFill>
          <a:blip r:embed="rId31"/>
          <a:stretch>
            <a:fillRect/>
          </a:stretch>
        </p:blipFill>
        <p:spPr>
          <a:xfrm>
            <a:off x="4535307" y="2326761"/>
            <a:ext cx="1696196" cy="1175434"/>
          </a:xfrm>
          <a:prstGeom prst="rect">
            <a:avLst/>
          </a:prstGeom>
        </p:spPr>
      </p:pic>
      <p:sp>
        <p:nvSpPr>
          <p:cNvPr id="21" name="Content Placeholder 4">
            <a:extLst>
              <a:ext uri="{FF2B5EF4-FFF2-40B4-BE49-F238E27FC236}">
                <a16:creationId xmlns:a16="http://schemas.microsoft.com/office/drawing/2014/main" id="{ECDE483D-B171-D60F-E0D7-F44ED5C76C30}"/>
              </a:ext>
            </a:extLst>
          </p:cNvPr>
          <p:cNvSpPr txBox="1">
            <a:spLocks/>
          </p:cNvSpPr>
          <p:nvPr>
            <p:custDataLst>
              <p:tags r:id="rId7"/>
            </p:custDataLst>
          </p:nvPr>
        </p:nvSpPr>
        <p:spPr>
          <a:xfrm>
            <a:off x="873681" y="1332931"/>
            <a:ext cx="2131623"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Monitoring</a:t>
            </a:r>
          </a:p>
        </p:txBody>
      </p:sp>
      <p:sp>
        <p:nvSpPr>
          <p:cNvPr id="22" name="Content Placeholder 4">
            <a:extLst>
              <a:ext uri="{FF2B5EF4-FFF2-40B4-BE49-F238E27FC236}">
                <a16:creationId xmlns:a16="http://schemas.microsoft.com/office/drawing/2014/main" id="{AF528221-7C55-1592-896F-126F033C3556}"/>
              </a:ext>
            </a:extLst>
          </p:cNvPr>
          <p:cNvSpPr txBox="1">
            <a:spLocks/>
          </p:cNvSpPr>
          <p:nvPr>
            <p:custDataLst>
              <p:tags r:id="rId8"/>
            </p:custDataLst>
          </p:nvPr>
        </p:nvSpPr>
        <p:spPr>
          <a:xfrm>
            <a:off x="3801748" y="1360702"/>
            <a:ext cx="3547021"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Storage and Analysis</a:t>
            </a:r>
          </a:p>
        </p:txBody>
      </p:sp>
      <p:sp>
        <p:nvSpPr>
          <p:cNvPr id="23" name="Content Placeholder 4">
            <a:extLst>
              <a:ext uri="{FF2B5EF4-FFF2-40B4-BE49-F238E27FC236}">
                <a16:creationId xmlns:a16="http://schemas.microsoft.com/office/drawing/2014/main" id="{E6450CC2-1A40-BE37-2BE1-C1BD44359BE4}"/>
              </a:ext>
            </a:extLst>
          </p:cNvPr>
          <p:cNvSpPr txBox="1">
            <a:spLocks/>
          </p:cNvSpPr>
          <p:nvPr>
            <p:custDataLst>
              <p:tags r:id="rId9"/>
            </p:custDataLst>
          </p:nvPr>
        </p:nvSpPr>
        <p:spPr>
          <a:xfrm>
            <a:off x="8401092" y="1162147"/>
            <a:ext cx="3375553" cy="9309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Interaction et simulation</a:t>
            </a:r>
          </a:p>
        </p:txBody>
      </p:sp>
      <p:pic>
        <p:nvPicPr>
          <p:cNvPr id="27" name="Picture 26">
            <a:extLst>
              <a:ext uri="{FF2B5EF4-FFF2-40B4-BE49-F238E27FC236}">
                <a16:creationId xmlns:a16="http://schemas.microsoft.com/office/drawing/2014/main" id="{00C56FE6-8C6A-13C5-38EE-C159DCC57F7B}"/>
              </a:ext>
            </a:extLst>
          </p:cNvPr>
          <p:cNvPicPr>
            <a:picLocks noChangeAspect="1"/>
          </p:cNvPicPr>
          <p:nvPr>
            <p:custDataLst>
              <p:tags r:id="rId10"/>
            </p:custDataLst>
          </p:nvPr>
        </p:nvPicPr>
        <p:blipFill>
          <a:blip r:embed="rId32"/>
          <a:stretch>
            <a:fillRect/>
          </a:stretch>
        </p:blipFill>
        <p:spPr>
          <a:xfrm>
            <a:off x="5444117" y="5578000"/>
            <a:ext cx="1105882" cy="908016"/>
          </a:xfrm>
          <a:prstGeom prst="rect">
            <a:avLst/>
          </a:prstGeom>
        </p:spPr>
      </p:pic>
      <p:pic>
        <p:nvPicPr>
          <p:cNvPr id="1028" name="Picture 4">
            <a:extLst>
              <a:ext uri="{FF2B5EF4-FFF2-40B4-BE49-F238E27FC236}">
                <a16:creationId xmlns:a16="http://schemas.microsoft.com/office/drawing/2014/main" id="{FDC980B7-BBC2-B2E8-C95D-41F2E71BFCC7}"/>
              </a:ext>
            </a:extLst>
          </p:cNvPr>
          <p:cNvPicPr>
            <a:picLocks noChangeAspect="1" noChangeArrowheads="1"/>
          </p:cNvPicPr>
          <p:nvPr>
            <p:custDataLst>
              <p:tags r:id="rId11"/>
            </p:custDataLst>
          </p:nvPr>
        </p:nvPicPr>
        <p:blipFill>
          <a:blip r:embed="rId33">
            <a:extLst>
              <a:ext uri="{28A0092B-C50C-407E-A947-70E740481C1C}">
                <a14:useLocalDpi xmlns:a14="http://schemas.microsoft.com/office/drawing/2010/main" val="0"/>
              </a:ext>
            </a:extLst>
          </a:blip>
          <a:srcRect/>
          <a:stretch>
            <a:fillRect/>
          </a:stretch>
        </p:blipFill>
        <p:spPr bwMode="auto">
          <a:xfrm>
            <a:off x="5383405" y="4425775"/>
            <a:ext cx="1581232" cy="1171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47F8C00-037A-9DD0-EB3E-68F42D0AC27C}"/>
              </a:ext>
            </a:extLst>
          </p:cNvPr>
          <p:cNvPicPr>
            <a:picLocks noChangeAspect="1"/>
          </p:cNvPicPr>
          <p:nvPr>
            <p:custDataLst>
              <p:tags r:id="rId12"/>
            </p:custDataLst>
          </p:nvPr>
        </p:nvPicPr>
        <p:blipFill>
          <a:blip r:embed="rId34"/>
          <a:stretch>
            <a:fillRect/>
          </a:stretch>
        </p:blipFill>
        <p:spPr>
          <a:xfrm>
            <a:off x="8465614" y="2361610"/>
            <a:ext cx="1736815" cy="622332"/>
          </a:xfrm>
          <a:prstGeom prst="rect">
            <a:avLst/>
          </a:prstGeom>
        </p:spPr>
      </p:pic>
      <p:pic>
        <p:nvPicPr>
          <p:cNvPr id="14" name="Picture 13">
            <a:extLst>
              <a:ext uri="{FF2B5EF4-FFF2-40B4-BE49-F238E27FC236}">
                <a16:creationId xmlns:a16="http://schemas.microsoft.com/office/drawing/2014/main" id="{08F855C2-F094-D908-C90F-CAFB78B236DF}"/>
              </a:ext>
            </a:extLst>
          </p:cNvPr>
          <p:cNvPicPr>
            <a:picLocks noChangeAspect="1"/>
          </p:cNvPicPr>
          <p:nvPr>
            <p:custDataLst>
              <p:tags r:id="rId13"/>
            </p:custDataLst>
          </p:nvPr>
        </p:nvPicPr>
        <p:blipFill>
          <a:blip r:embed="rId35"/>
          <a:stretch>
            <a:fillRect/>
          </a:stretch>
        </p:blipFill>
        <p:spPr>
          <a:xfrm>
            <a:off x="277420" y="4026400"/>
            <a:ext cx="1287741" cy="1764478"/>
          </a:xfrm>
          <a:prstGeom prst="rect">
            <a:avLst/>
          </a:prstGeom>
        </p:spPr>
      </p:pic>
      <p:pic>
        <p:nvPicPr>
          <p:cNvPr id="25" name="Picture 24">
            <a:extLst>
              <a:ext uri="{FF2B5EF4-FFF2-40B4-BE49-F238E27FC236}">
                <a16:creationId xmlns:a16="http://schemas.microsoft.com/office/drawing/2014/main" id="{A7E5EFFA-CE76-869B-1498-0E7C84364875}"/>
              </a:ext>
            </a:extLst>
          </p:cNvPr>
          <p:cNvPicPr>
            <a:picLocks noChangeAspect="1"/>
          </p:cNvPicPr>
          <p:nvPr>
            <p:custDataLst>
              <p:tags r:id="rId14"/>
            </p:custDataLst>
          </p:nvPr>
        </p:nvPicPr>
        <p:blipFill>
          <a:blip r:embed="rId36"/>
          <a:stretch>
            <a:fillRect/>
          </a:stretch>
        </p:blipFill>
        <p:spPr>
          <a:xfrm>
            <a:off x="3842985" y="4906273"/>
            <a:ext cx="1628193" cy="1182050"/>
          </a:xfrm>
          <a:prstGeom prst="rect">
            <a:avLst/>
          </a:prstGeom>
        </p:spPr>
      </p:pic>
      <p:pic>
        <p:nvPicPr>
          <p:cNvPr id="19" name="Picture 18">
            <a:extLst>
              <a:ext uri="{FF2B5EF4-FFF2-40B4-BE49-F238E27FC236}">
                <a16:creationId xmlns:a16="http://schemas.microsoft.com/office/drawing/2014/main" id="{7B593ADC-75A4-0FE5-8BC2-CB0F166F1E61}"/>
              </a:ext>
            </a:extLst>
          </p:cNvPr>
          <p:cNvPicPr>
            <a:picLocks noChangeAspect="1"/>
          </p:cNvPicPr>
          <p:nvPr>
            <p:custDataLst>
              <p:tags r:id="rId15"/>
            </p:custDataLst>
          </p:nvPr>
        </p:nvPicPr>
        <p:blipFill>
          <a:blip r:embed="rId29"/>
          <a:stretch>
            <a:fillRect/>
          </a:stretch>
        </p:blipFill>
        <p:spPr>
          <a:xfrm>
            <a:off x="1819512" y="4689233"/>
            <a:ext cx="902710" cy="868868"/>
          </a:xfrm>
          <a:prstGeom prst="rect">
            <a:avLst/>
          </a:prstGeom>
        </p:spPr>
      </p:pic>
      <p:pic>
        <p:nvPicPr>
          <p:cNvPr id="24" name="Picture 23">
            <a:extLst>
              <a:ext uri="{FF2B5EF4-FFF2-40B4-BE49-F238E27FC236}">
                <a16:creationId xmlns:a16="http://schemas.microsoft.com/office/drawing/2014/main" id="{6002E9AA-544D-12CE-6751-17B85094AEFD}"/>
              </a:ext>
            </a:extLst>
          </p:cNvPr>
          <p:cNvPicPr>
            <a:picLocks noChangeAspect="1"/>
          </p:cNvPicPr>
          <p:nvPr>
            <p:custDataLst>
              <p:tags r:id="rId16"/>
            </p:custDataLst>
          </p:nvPr>
        </p:nvPicPr>
        <p:blipFill>
          <a:blip r:embed="rId29"/>
          <a:stretch>
            <a:fillRect/>
          </a:stretch>
        </p:blipFill>
        <p:spPr>
          <a:xfrm>
            <a:off x="1819510" y="5558101"/>
            <a:ext cx="902710" cy="868868"/>
          </a:xfrm>
          <a:prstGeom prst="rect">
            <a:avLst/>
          </a:prstGeom>
        </p:spPr>
      </p:pic>
      <p:sp>
        <p:nvSpPr>
          <p:cNvPr id="26" name="Content Placeholder 4">
            <a:extLst>
              <a:ext uri="{FF2B5EF4-FFF2-40B4-BE49-F238E27FC236}">
                <a16:creationId xmlns:a16="http://schemas.microsoft.com/office/drawing/2014/main" id="{B7D1116B-25EA-3886-9478-77F48F9DDB81}"/>
              </a:ext>
            </a:extLst>
          </p:cNvPr>
          <p:cNvSpPr txBox="1">
            <a:spLocks/>
          </p:cNvSpPr>
          <p:nvPr>
            <p:custDataLst>
              <p:tags r:id="rId17"/>
            </p:custDataLst>
          </p:nvPr>
        </p:nvSpPr>
        <p:spPr>
          <a:xfrm>
            <a:off x="2625740" y="6111456"/>
            <a:ext cx="448195" cy="3644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1800" dirty="0"/>
              <a:t>++</a:t>
            </a:r>
            <a:endParaRPr lang="en-US" sz="1800" dirty="0"/>
          </a:p>
        </p:txBody>
      </p:sp>
      <p:sp>
        <p:nvSpPr>
          <p:cNvPr id="30" name="Double Bracket 29">
            <a:extLst>
              <a:ext uri="{FF2B5EF4-FFF2-40B4-BE49-F238E27FC236}">
                <a16:creationId xmlns:a16="http://schemas.microsoft.com/office/drawing/2014/main" id="{2EABC1A3-D37A-E3DB-DB7C-72AB776D8B3A}"/>
              </a:ext>
            </a:extLst>
          </p:cNvPr>
          <p:cNvSpPr/>
          <p:nvPr>
            <p:custDataLst>
              <p:tags r:id="rId18"/>
            </p:custDataLst>
          </p:nvPr>
        </p:nvSpPr>
        <p:spPr>
          <a:xfrm>
            <a:off x="1665428" y="3810349"/>
            <a:ext cx="1308240" cy="26655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032" name="Picture 8">
            <a:extLst>
              <a:ext uri="{FF2B5EF4-FFF2-40B4-BE49-F238E27FC236}">
                <a16:creationId xmlns:a16="http://schemas.microsoft.com/office/drawing/2014/main" id="{009D82F1-F956-9DC1-A437-65932F45CA3D}"/>
              </a:ext>
            </a:extLst>
          </p:cNvPr>
          <p:cNvPicPr>
            <a:picLocks noChangeAspect="1" noChangeArrowheads="1"/>
          </p:cNvPicPr>
          <p:nvPr>
            <p:custDataLst>
              <p:tags r:id="rId19"/>
            </p:custDataLst>
          </p:nvPr>
        </p:nvPicPr>
        <p:blipFill>
          <a:blip r:embed="rId37">
            <a:extLst>
              <a:ext uri="{28A0092B-C50C-407E-A947-70E740481C1C}">
                <a14:useLocalDpi xmlns:a14="http://schemas.microsoft.com/office/drawing/2010/main" val="0"/>
              </a:ext>
            </a:extLst>
          </a:blip>
          <a:srcRect/>
          <a:stretch>
            <a:fillRect/>
          </a:stretch>
        </p:blipFill>
        <p:spPr bwMode="auto">
          <a:xfrm>
            <a:off x="7972467" y="5278399"/>
            <a:ext cx="8572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0BFD16E-0C08-327E-2FA2-BD3EB066B473}"/>
              </a:ext>
            </a:extLst>
          </p:cNvPr>
          <p:cNvPicPr>
            <a:picLocks noChangeAspect="1" noChangeArrowheads="1"/>
          </p:cNvPicPr>
          <p:nvPr>
            <p:custDataLst>
              <p:tags r:id="rId20"/>
            </p:custDataLst>
          </p:nvPr>
        </p:nvPicPr>
        <p:blipFill>
          <a:blip r:embed="rId38">
            <a:extLst>
              <a:ext uri="{28A0092B-C50C-407E-A947-70E740481C1C}">
                <a14:useLocalDpi xmlns:a14="http://schemas.microsoft.com/office/drawing/2010/main" val="0"/>
              </a:ext>
            </a:extLst>
          </a:blip>
          <a:srcRect/>
          <a:stretch>
            <a:fillRect/>
          </a:stretch>
        </p:blipFill>
        <p:spPr bwMode="auto">
          <a:xfrm>
            <a:off x="8938735" y="5252280"/>
            <a:ext cx="7905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439421F-EA4D-9691-C64D-3551DABEA468}"/>
              </a:ext>
            </a:extLst>
          </p:cNvPr>
          <p:cNvPicPr>
            <a:picLocks noChangeAspect="1" noChangeArrowheads="1"/>
          </p:cNvPicPr>
          <p:nvPr>
            <p:custDataLst>
              <p:tags r:id="rId21"/>
            </p:custDataLst>
          </p:nvPr>
        </p:nvPicPr>
        <p:blipFill>
          <a:blip r:embed="rId39">
            <a:extLst>
              <a:ext uri="{28A0092B-C50C-407E-A947-70E740481C1C}">
                <a14:useLocalDpi xmlns:a14="http://schemas.microsoft.com/office/drawing/2010/main" val="0"/>
              </a:ext>
            </a:extLst>
          </a:blip>
          <a:srcRect/>
          <a:stretch>
            <a:fillRect/>
          </a:stretch>
        </p:blipFill>
        <p:spPr bwMode="auto">
          <a:xfrm>
            <a:off x="9877126" y="5260483"/>
            <a:ext cx="8667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7CBD779F-170B-F8E7-43EB-D5065420E178}"/>
              </a:ext>
            </a:extLst>
          </p:cNvPr>
          <p:cNvPicPr>
            <a:picLocks noChangeAspect="1"/>
          </p:cNvPicPr>
          <p:nvPr>
            <p:custDataLst>
              <p:tags r:id="rId22"/>
            </p:custDataLst>
          </p:nvPr>
        </p:nvPicPr>
        <p:blipFill>
          <a:blip r:embed="rId40"/>
          <a:stretch>
            <a:fillRect/>
          </a:stretch>
        </p:blipFill>
        <p:spPr>
          <a:xfrm>
            <a:off x="7771923" y="3259843"/>
            <a:ext cx="3175786" cy="1762967"/>
          </a:xfrm>
          <a:prstGeom prst="rect">
            <a:avLst/>
          </a:prstGeom>
        </p:spPr>
      </p:pic>
      <p:sp>
        <p:nvSpPr>
          <p:cNvPr id="1035" name="Double Bracket 1034">
            <a:extLst>
              <a:ext uri="{FF2B5EF4-FFF2-40B4-BE49-F238E27FC236}">
                <a16:creationId xmlns:a16="http://schemas.microsoft.com/office/drawing/2014/main" id="{D850DF38-CF2B-6A19-69BE-91A29F3CAFCE}"/>
              </a:ext>
            </a:extLst>
          </p:cNvPr>
          <p:cNvSpPr/>
          <p:nvPr>
            <p:custDataLst>
              <p:tags r:id="rId23"/>
            </p:custDataLst>
          </p:nvPr>
        </p:nvSpPr>
        <p:spPr>
          <a:xfrm>
            <a:off x="180974" y="1260340"/>
            <a:ext cx="3243731" cy="54071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7" name="Double Bracket 1036">
            <a:extLst>
              <a:ext uri="{FF2B5EF4-FFF2-40B4-BE49-F238E27FC236}">
                <a16:creationId xmlns:a16="http://schemas.microsoft.com/office/drawing/2014/main" id="{7F6E0D64-A301-9737-1406-2A4B5E880A65}"/>
              </a:ext>
            </a:extLst>
          </p:cNvPr>
          <p:cNvSpPr/>
          <p:nvPr>
            <p:custDataLst>
              <p:tags r:id="rId24"/>
            </p:custDataLst>
          </p:nvPr>
        </p:nvSpPr>
        <p:spPr>
          <a:xfrm>
            <a:off x="3572521" y="1260340"/>
            <a:ext cx="3736115" cy="53989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8" name="Double Bracket 1037">
            <a:extLst>
              <a:ext uri="{FF2B5EF4-FFF2-40B4-BE49-F238E27FC236}">
                <a16:creationId xmlns:a16="http://schemas.microsoft.com/office/drawing/2014/main" id="{BE8C21BC-B62A-62EA-23A1-C24959040916}"/>
              </a:ext>
            </a:extLst>
          </p:cNvPr>
          <p:cNvSpPr/>
          <p:nvPr>
            <p:custDataLst>
              <p:tags r:id="rId25"/>
            </p:custDataLst>
          </p:nvPr>
        </p:nvSpPr>
        <p:spPr>
          <a:xfrm>
            <a:off x="7496586" y="1222681"/>
            <a:ext cx="3658819" cy="54071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030" name="Picture 6" descr="Free database storage data vector">
            <a:extLst>
              <a:ext uri="{FF2B5EF4-FFF2-40B4-BE49-F238E27FC236}">
                <a16:creationId xmlns:a16="http://schemas.microsoft.com/office/drawing/2014/main" id="{5458623D-97CB-8A98-0481-E4CA7F77BAE9}"/>
              </a:ext>
            </a:extLst>
          </p:cNvPr>
          <p:cNvPicPr>
            <a:picLocks noChangeAspect="1" noChangeArrowheads="1"/>
          </p:cNvPicPr>
          <p:nvPr>
            <p:custDataLst>
              <p:tags r:id="rId26"/>
            </p:custDataLst>
          </p:nvPr>
        </p:nvPicPr>
        <p:blipFill>
          <a:blip r:embed="rId41">
            <a:extLst>
              <a:ext uri="{28A0092B-C50C-407E-A947-70E740481C1C}">
                <a14:useLocalDpi xmlns:a14="http://schemas.microsoft.com/office/drawing/2010/main" val="0"/>
              </a:ext>
            </a:extLst>
          </a:blip>
          <a:srcRect/>
          <a:stretch>
            <a:fillRect/>
          </a:stretch>
        </p:blipFill>
        <p:spPr bwMode="auto">
          <a:xfrm>
            <a:off x="4277523" y="4126276"/>
            <a:ext cx="1105882" cy="110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498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895543"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Notre preuve de concept (partie 3)</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11</a:t>
            </a:fld>
            <a:endParaRPr lang="en-CA" dirty="0"/>
          </a:p>
        </p:txBody>
      </p:sp>
      <p:pic>
        <p:nvPicPr>
          <p:cNvPr id="7" name="Picture 6">
            <a:extLst>
              <a:ext uri="{FF2B5EF4-FFF2-40B4-BE49-F238E27FC236}">
                <a16:creationId xmlns:a16="http://schemas.microsoft.com/office/drawing/2014/main" id="{8A17BB9F-A6A2-F1C3-001E-772425118156}"/>
              </a:ext>
            </a:extLst>
          </p:cNvPr>
          <p:cNvPicPr>
            <a:picLocks noChangeAspect="1"/>
          </p:cNvPicPr>
          <p:nvPr>
            <p:custDataLst>
              <p:tags r:id="rId4"/>
            </p:custDataLst>
          </p:nvPr>
        </p:nvPicPr>
        <p:blipFill>
          <a:blip r:embed="rId12"/>
          <a:stretch>
            <a:fillRect/>
          </a:stretch>
        </p:blipFill>
        <p:spPr>
          <a:xfrm>
            <a:off x="3913518" y="1375183"/>
            <a:ext cx="7536708" cy="4183834"/>
          </a:xfrm>
          <a:prstGeom prst="rect">
            <a:avLst/>
          </a:prstGeom>
        </p:spPr>
      </p:pic>
      <p:pic>
        <p:nvPicPr>
          <p:cNvPr id="2052" name="Picture 4">
            <a:extLst>
              <a:ext uri="{FF2B5EF4-FFF2-40B4-BE49-F238E27FC236}">
                <a16:creationId xmlns:a16="http://schemas.microsoft.com/office/drawing/2014/main" id="{CDCFAEFE-24ED-E813-C362-3D849AEDF94A}"/>
              </a:ext>
            </a:extLst>
          </p:cNvPr>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flipH="1">
            <a:off x="9816665" y="5838004"/>
            <a:ext cx="490870" cy="5072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ACD0284-C2E9-42BE-69EC-B762D7729C21}"/>
              </a:ext>
            </a:extLst>
          </p:cNvPr>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10310491" y="5809429"/>
            <a:ext cx="560979" cy="560979"/>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4">
            <a:extLst>
              <a:ext uri="{FF2B5EF4-FFF2-40B4-BE49-F238E27FC236}">
                <a16:creationId xmlns:a16="http://schemas.microsoft.com/office/drawing/2014/main" id="{8AC0AC79-C307-69F5-7B60-DF8C39751D84}"/>
              </a:ext>
            </a:extLst>
          </p:cNvPr>
          <p:cNvSpPr txBox="1">
            <a:spLocks/>
          </p:cNvSpPr>
          <p:nvPr>
            <p:custDataLst>
              <p:tags r:id="rId7"/>
            </p:custDataLst>
          </p:nvPr>
        </p:nvSpPr>
        <p:spPr>
          <a:xfrm>
            <a:off x="7459933" y="5974901"/>
            <a:ext cx="3325812" cy="47828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fr-CA" sz="1600" dirty="0">
                <a:solidFill>
                  <a:schemeClr val="accent2"/>
                </a:solidFill>
              </a:rPr>
              <a:t>Possibilité d’intégration</a:t>
            </a:r>
          </a:p>
        </p:txBody>
      </p:sp>
      <p:sp>
        <p:nvSpPr>
          <p:cNvPr id="17" name="Content Placeholder 4">
            <a:extLst>
              <a:ext uri="{FF2B5EF4-FFF2-40B4-BE49-F238E27FC236}">
                <a16:creationId xmlns:a16="http://schemas.microsoft.com/office/drawing/2014/main" id="{8C1DE1B1-B2BD-020D-7085-969F7A43C2D6}"/>
              </a:ext>
            </a:extLst>
          </p:cNvPr>
          <p:cNvSpPr txBox="1">
            <a:spLocks/>
          </p:cNvSpPr>
          <p:nvPr>
            <p:custDataLst>
              <p:tags r:id="rId8"/>
            </p:custDataLst>
          </p:nvPr>
        </p:nvSpPr>
        <p:spPr>
          <a:xfrm>
            <a:off x="558343" y="1875626"/>
            <a:ext cx="1555496" cy="897172"/>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fr-CA" sz="4000" dirty="0" err="1"/>
              <a:t>Unity</a:t>
            </a:r>
            <a:endParaRPr lang="fr-CA" sz="4000" dirty="0"/>
          </a:p>
          <a:p>
            <a:pPr marL="0" indent="0">
              <a:buFont typeface="Arial" panose="020B0604020202020204" pitchFamily="34" charset="0"/>
              <a:buNone/>
            </a:pPr>
            <a:endParaRPr lang="fr-CA" dirty="0"/>
          </a:p>
        </p:txBody>
      </p:sp>
      <p:sp>
        <p:nvSpPr>
          <p:cNvPr id="18" name="Content Placeholder 4">
            <a:extLst>
              <a:ext uri="{FF2B5EF4-FFF2-40B4-BE49-F238E27FC236}">
                <a16:creationId xmlns:a16="http://schemas.microsoft.com/office/drawing/2014/main" id="{EA1C9419-4700-E828-198F-F3B3217086F4}"/>
              </a:ext>
            </a:extLst>
          </p:cNvPr>
          <p:cNvSpPr txBox="1">
            <a:spLocks/>
          </p:cNvSpPr>
          <p:nvPr>
            <p:custDataLst>
              <p:tags r:id="rId9"/>
            </p:custDataLst>
          </p:nvPr>
        </p:nvSpPr>
        <p:spPr>
          <a:xfrm>
            <a:off x="948379" y="2631207"/>
            <a:ext cx="5283741" cy="2272674"/>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None/>
            </a:pPr>
            <a:r>
              <a:rPr lang="fr-CA" sz="3200" dirty="0">
                <a:solidFill>
                  <a:schemeClr val="accent1"/>
                </a:solidFill>
              </a:rPr>
              <a:t>Pourquoi?</a:t>
            </a:r>
            <a:r>
              <a:rPr lang="fr-CA" sz="4400" dirty="0">
                <a:solidFill>
                  <a:schemeClr val="accent1"/>
                </a:solidFill>
              </a:rPr>
              <a:t> </a:t>
            </a:r>
          </a:p>
          <a:p>
            <a:pPr marL="342900" indent="-342900">
              <a:buFont typeface="Wingdings" panose="05000000000000000000" pitchFamily="2" charset="2"/>
              <a:buChar char="§"/>
            </a:pPr>
            <a:r>
              <a:rPr lang="fr-CA" sz="2000" dirty="0">
                <a:solidFill>
                  <a:schemeClr val="accent2"/>
                </a:solidFill>
              </a:rPr>
              <a:t>Flexibilité</a:t>
            </a:r>
          </a:p>
          <a:p>
            <a:pPr marL="342900" indent="-342900">
              <a:buFont typeface="Wingdings" panose="05000000000000000000" pitchFamily="2" charset="2"/>
              <a:buChar char="§"/>
            </a:pPr>
            <a:r>
              <a:rPr lang="fr-CA" sz="2000" dirty="0">
                <a:solidFill>
                  <a:schemeClr val="accent2"/>
                </a:solidFill>
              </a:rPr>
              <a:t>Simplicité</a:t>
            </a:r>
          </a:p>
          <a:p>
            <a:pPr marL="342900" indent="-342900">
              <a:buFont typeface="Wingdings" panose="05000000000000000000" pitchFamily="2" charset="2"/>
              <a:buChar char="§"/>
            </a:pPr>
            <a:r>
              <a:rPr lang="fr-CA" sz="2000" dirty="0">
                <a:solidFill>
                  <a:schemeClr val="accent2"/>
                </a:solidFill>
              </a:rPr>
              <a:t>Adaptabilité</a:t>
            </a:r>
          </a:p>
          <a:p>
            <a:pPr marL="0" indent="0">
              <a:buFont typeface="Arial" panose="020B0604020202020204" pitchFamily="34" charset="0"/>
              <a:buNone/>
            </a:pPr>
            <a:endParaRPr lang="fr-CA" dirty="0"/>
          </a:p>
        </p:txBody>
      </p:sp>
    </p:spTree>
    <p:extLst>
      <p:ext uri="{BB962C8B-B14F-4D97-AF65-F5344CB8AC3E}">
        <p14:creationId xmlns:p14="http://schemas.microsoft.com/office/powerpoint/2010/main" val="1563186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6209504"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Conclusion et Invitation à agir</a:t>
            </a:r>
            <a:endParaRPr lang="en-CA" dirty="0"/>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550863" y="1314452"/>
            <a:ext cx="5815012" cy="2317270"/>
          </a:xfrm>
        </p:spPr>
        <p:txBody>
          <a:bodyPr/>
          <a:lstStyle/>
          <a:p>
            <a:pPr marL="0" indent="0">
              <a:buNone/>
            </a:pPr>
            <a:r>
              <a:rPr lang="fr-CA" sz="2400" dirty="0">
                <a:solidFill>
                  <a:schemeClr val="accent5"/>
                </a:solidFill>
              </a:rPr>
              <a:t>	</a:t>
            </a:r>
          </a:p>
          <a:p>
            <a:pPr marL="0" lvl="0" indent="0" eaLnBrk="0" fontAlgn="base" hangingPunct="0">
              <a:lnSpc>
                <a:spcPct val="100000"/>
              </a:lnSpc>
              <a:spcBef>
                <a:spcPct val="0"/>
              </a:spcBef>
              <a:spcAft>
                <a:spcPct val="0"/>
              </a:spcAft>
              <a:buNone/>
            </a:pPr>
            <a:r>
              <a:rPr lang="en-US" altLang="en-US" sz="3200" dirty="0" err="1">
                <a:solidFill>
                  <a:schemeClr val="accent1"/>
                </a:solidFill>
              </a:rPr>
              <a:t>Principaux</a:t>
            </a:r>
            <a:r>
              <a:rPr lang="en-US" altLang="en-US" sz="3200" dirty="0">
                <a:solidFill>
                  <a:schemeClr val="accent1"/>
                </a:solidFill>
              </a:rPr>
              <a:t> </a:t>
            </a:r>
            <a:r>
              <a:rPr lang="en-US" altLang="en-US" sz="3200" dirty="0" err="1">
                <a:solidFill>
                  <a:schemeClr val="accent1"/>
                </a:solidFill>
              </a:rPr>
              <a:t>enseignements</a:t>
            </a:r>
            <a:endParaRPr lang="en-US" altLang="en-US" sz="3200" dirty="0">
              <a:solidFill>
                <a:schemeClr val="accent1"/>
              </a:solidFill>
            </a:endParaRPr>
          </a:p>
          <a:p>
            <a:pPr marL="702900" lvl="2" indent="-342900" eaLnBrk="0" fontAlgn="base" hangingPunct="0">
              <a:lnSpc>
                <a:spcPct val="150000"/>
              </a:lnSpc>
              <a:spcBef>
                <a:spcPct val="0"/>
              </a:spcBef>
              <a:spcAft>
                <a:spcPct val="0"/>
              </a:spcAft>
            </a:pPr>
            <a:r>
              <a:rPr lang="en-US" altLang="en-US" sz="1800" b="0" dirty="0" err="1">
                <a:solidFill>
                  <a:schemeClr val="tx2"/>
                </a:solidFill>
                <a:latin typeface="+mn-lt"/>
              </a:rPr>
              <a:t>Pourquoi</a:t>
            </a:r>
            <a:r>
              <a:rPr lang="en-US" altLang="en-US" sz="1800" b="0" dirty="0">
                <a:solidFill>
                  <a:schemeClr val="tx2"/>
                </a:solidFill>
                <a:latin typeface="+mn-lt"/>
              </a:rPr>
              <a:t> le </a:t>
            </a:r>
            <a:r>
              <a:rPr lang="en-US" altLang="en-US" sz="1800" b="0" dirty="0" err="1">
                <a:solidFill>
                  <a:schemeClr val="tx2"/>
                </a:solidFill>
                <a:latin typeface="+mn-lt"/>
              </a:rPr>
              <a:t>gouvernement</a:t>
            </a:r>
            <a:r>
              <a:rPr lang="en-US" altLang="en-US" sz="1800" b="0" dirty="0">
                <a:solidFill>
                  <a:schemeClr val="tx2"/>
                </a:solidFill>
                <a:latin typeface="+mn-lt"/>
              </a:rPr>
              <a:t> doit </a:t>
            </a:r>
            <a:r>
              <a:rPr lang="en-US" altLang="en-US" sz="1800" b="0" dirty="0" err="1">
                <a:solidFill>
                  <a:schemeClr val="tx2"/>
                </a:solidFill>
                <a:latin typeface="+mn-lt"/>
              </a:rPr>
              <a:t>agir</a:t>
            </a:r>
            <a:r>
              <a:rPr lang="en-US" altLang="en-US" sz="1800" b="0" dirty="0">
                <a:solidFill>
                  <a:schemeClr val="tx2"/>
                </a:solidFill>
                <a:latin typeface="+mn-lt"/>
              </a:rPr>
              <a:t> </a:t>
            </a:r>
            <a:r>
              <a:rPr lang="en-US" altLang="en-US" sz="1800" b="0" dirty="0" err="1">
                <a:solidFill>
                  <a:schemeClr val="tx2"/>
                </a:solidFill>
                <a:latin typeface="+mn-lt"/>
              </a:rPr>
              <a:t>maintenant</a:t>
            </a:r>
            <a:endParaRPr lang="en-US" altLang="en-US" sz="1800" b="0" dirty="0">
              <a:solidFill>
                <a:schemeClr val="tx2"/>
              </a:solidFill>
              <a:latin typeface="+mn-lt"/>
            </a:endParaRPr>
          </a:p>
          <a:p>
            <a:pPr marL="702900" lvl="2" indent="-342900" eaLnBrk="0" fontAlgn="base" hangingPunct="0">
              <a:lnSpc>
                <a:spcPct val="150000"/>
              </a:lnSpc>
              <a:spcBef>
                <a:spcPct val="0"/>
              </a:spcBef>
              <a:spcAft>
                <a:spcPct val="0"/>
              </a:spcAft>
            </a:pPr>
            <a:r>
              <a:rPr lang="en-US" altLang="en-US" sz="1800" b="0" dirty="0" err="1">
                <a:solidFill>
                  <a:schemeClr val="tx2"/>
                </a:solidFill>
                <a:latin typeface="+mn-lt"/>
              </a:rPr>
              <a:t>Prochaines</a:t>
            </a:r>
            <a:r>
              <a:rPr lang="en-US" altLang="en-US" sz="1800" b="0" dirty="0">
                <a:solidFill>
                  <a:schemeClr val="tx2"/>
                </a:solidFill>
                <a:latin typeface="+mn-lt"/>
              </a:rPr>
              <a:t> étapes</a:t>
            </a:r>
          </a:p>
          <a:p>
            <a:pPr marL="0" indent="0">
              <a:buNone/>
            </a:pPr>
            <a:endParaRPr lang="fr-CA" sz="2400" dirty="0">
              <a:solidFill>
                <a:schemeClr val="accent5"/>
              </a:solidFill>
            </a:endParaRPr>
          </a:p>
          <a:p>
            <a:pPr marL="0" indent="0">
              <a:buNone/>
            </a:pPr>
            <a:endParaRPr lang="fr-CA" sz="2400" dirty="0">
              <a:solidFill>
                <a:schemeClr val="accent5"/>
              </a:solidFill>
            </a:endParaRPr>
          </a:p>
          <a:p>
            <a:pPr marL="0" indent="0">
              <a:buNone/>
            </a:pPr>
            <a:endParaRPr lang="fr-CA" sz="2400" dirty="0">
              <a:solidFill>
                <a:schemeClr val="accent5"/>
              </a:solidFill>
            </a:endParaRP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4"/>
            </p:custDataLst>
          </p:nvPr>
        </p:nvSpPr>
        <p:spPr/>
        <p:txBody>
          <a:bodyPr/>
          <a:lstStyle/>
          <a:p>
            <a:fld id="{901A5C5A-0510-4C91-884B-493304B904E2}" type="slidenum">
              <a:rPr lang="en-CA" smtClean="0"/>
              <a:pPr/>
              <a:t>12</a:t>
            </a:fld>
            <a:endParaRPr lang="en-CA" dirty="0"/>
          </a:p>
        </p:txBody>
      </p:sp>
    </p:spTree>
    <p:extLst>
      <p:ext uri="{BB962C8B-B14F-4D97-AF65-F5344CB8AC3E}">
        <p14:creationId xmlns:p14="http://schemas.microsoft.com/office/powerpoint/2010/main" val="1017930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1"/>
            </p:custDataLst>
          </p:nvPr>
        </p:nvSpPr>
        <p:spPr/>
        <p:txBody>
          <a:bodyPr/>
          <a:lstStyle/>
          <a:p>
            <a:fld id="{901A5C5A-0510-4C91-884B-493304B904E2}" type="slidenum">
              <a:rPr lang="en-CA" smtClean="0"/>
              <a:pPr/>
              <a:t>13</a:t>
            </a:fld>
            <a:endParaRPr lang="en-CA" dirty="0"/>
          </a:p>
        </p:txBody>
      </p:sp>
      <p:graphicFrame>
        <p:nvGraphicFramePr>
          <p:cNvPr id="6" name="Content Placeholder 3">
            <a:extLst>
              <a:ext uri="{FF2B5EF4-FFF2-40B4-BE49-F238E27FC236}">
                <a16:creationId xmlns:a16="http://schemas.microsoft.com/office/drawing/2014/main" id="{FDBC2180-1B36-87C0-BE61-3A78081DCF0F}"/>
              </a:ext>
            </a:extLst>
          </p:cNvPr>
          <p:cNvGraphicFramePr>
            <a:graphicFrameLocks noGrp="1"/>
          </p:cNvGraphicFramePr>
          <p:nvPr>
            <p:ph idx="1"/>
            <p:extLst>
              <p:ext uri="{D42A27DB-BD31-4B8C-83A1-F6EECF244321}">
                <p14:modId xmlns:p14="http://schemas.microsoft.com/office/powerpoint/2010/main" val="3435506010"/>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C8633ABF-594F-2DDD-39E8-FC553F70174C}"/>
              </a:ext>
            </a:extLst>
          </p:cNvPr>
          <p:cNvSpPr txBox="1"/>
          <p:nvPr/>
        </p:nvSpPr>
        <p:spPr>
          <a:xfrm>
            <a:off x="-222849" y="349454"/>
            <a:ext cx="12637698" cy="1485642"/>
          </a:xfrm>
          <a:prstGeom prst="rect">
            <a:avLst/>
          </a:prstGeom>
        </p:spPr>
        <p:txBody>
          <a:bodyPr vert="horz" lIns="0" tIns="0" rIns="0" bIns="0" rtlCol="0" anchor="t">
            <a:noAutofit/>
          </a:bodyPr>
          <a:lstStyle/>
          <a:p>
            <a:pPr algn="ctr">
              <a:lnSpc>
                <a:spcPct val="120000"/>
              </a:lnSpc>
              <a:spcBef>
                <a:spcPct val="0"/>
              </a:spcBef>
              <a:spcAft>
                <a:spcPts val="600"/>
              </a:spcAft>
            </a:pPr>
            <a:r>
              <a:rPr lang="en-CA" sz="3200" b="1" kern="1200" dirty="0" err="1">
                <a:latin typeface="+mj-lt"/>
                <a:ea typeface="+mj-ea"/>
                <a:cs typeface="+mj-cs"/>
              </a:rPr>
              <a:t>Rejoignez</a:t>
            </a:r>
            <a:r>
              <a:rPr lang="en-CA" sz="3200" b="1" kern="1200" dirty="0">
                <a:latin typeface="+mj-lt"/>
                <a:ea typeface="+mj-ea"/>
                <a:cs typeface="+mj-cs"/>
              </a:rPr>
              <a:t>-nous </a:t>
            </a:r>
            <a:r>
              <a:rPr lang="fr-CA" sz="3200" b="1" kern="1200" dirty="0">
                <a:latin typeface="+mj-lt"/>
                <a:ea typeface="+mj-ea"/>
                <a:cs typeface="+mj-cs"/>
              </a:rPr>
              <a:t>à notre stand </a:t>
            </a:r>
            <a:r>
              <a:rPr lang="en-CA" sz="3200" b="1" kern="1200" dirty="0" err="1">
                <a:latin typeface="+mj-lt"/>
                <a:ea typeface="+mj-ea"/>
                <a:cs typeface="+mj-cs"/>
              </a:rPr>
              <a:t>Jumeaux</a:t>
            </a:r>
            <a:r>
              <a:rPr lang="en-CA" sz="3200" b="1" kern="1200" dirty="0">
                <a:latin typeface="+mj-lt"/>
                <a:ea typeface="+mj-ea"/>
                <a:cs typeface="+mj-cs"/>
              </a:rPr>
              <a:t> Numériques!</a:t>
            </a:r>
          </a:p>
        </p:txBody>
      </p:sp>
    </p:spTree>
    <p:extLst>
      <p:ext uri="{BB962C8B-B14F-4D97-AF65-F5344CB8AC3E}">
        <p14:creationId xmlns:p14="http://schemas.microsoft.com/office/powerpoint/2010/main" val="75785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498728"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2"/>
            </p:custDataLst>
          </p:nvPr>
        </p:nvSpPr>
        <p:spPr/>
        <p:txBody>
          <a:bodyPr/>
          <a:lstStyle/>
          <a:p>
            <a:fld id="{901A5C5A-0510-4C91-884B-493304B904E2}" type="slidenum">
              <a:rPr lang="en-CA" smtClean="0"/>
              <a:pPr/>
              <a:t>2</a:t>
            </a:fld>
            <a:endParaRPr lang="en-CA"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3"/>
            </p:custDataLst>
          </p:nvPr>
        </p:nvSpPr>
        <p:spPr/>
        <p:txBody>
          <a:bodyPr/>
          <a:lstStyle/>
          <a:p>
            <a:r>
              <a:rPr lang="fr-CA" dirty="0"/>
              <a:t>Introduction</a:t>
            </a:r>
            <a:endParaRPr lang="en-CA" dirty="0"/>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4"/>
            </p:custDataLst>
          </p:nvPr>
        </p:nvSpPr>
        <p:spPr>
          <a:xfrm>
            <a:off x="550863" y="1314451"/>
            <a:ext cx="11093450" cy="2201481"/>
          </a:xfrm>
        </p:spPr>
        <p:txBody>
          <a:bodyPr/>
          <a:lstStyle/>
          <a:p>
            <a:pPr marL="0" indent="0">
              <a:buNone/>
            </a:pPr>
            <a:endParaRPr lang="fr-CA" dirty="0"/>
          </a:p>
          <a:p>
            <a:pPr marL="262800" lvl="2" indent="0">
              <a:buNone/>
            </a:pPr>
            <a:r>
              <a:rPr lang="fr-CA" dirty="0"/>
              <a:t>	Qu’est-ce qu’un jumeau numérique?</a:t>
            </a:r>
          </a:p>
          <a:p>
            <a:pPr lvl="8"/>
            <a:r>
              <a:rPr lang="en-US" dirty="0"/>
              <a:t>    	</a:t>
            </a:r>
            <a:r>
              <a:rPr lang="fr-FR" dirty="0"/>
              <a:t>Définition : Réplique virtuelle d'un système, d'un bien ou d'un processus physique, mise à jour en 	temps réel. Utilisé pour la simulation, la prédiction et l'optimisation</a:t>
            </a:r>
            <a:endParaRPr lang="fr-CA" dirty="0"/>
          </a:p>
          <a:p>
            <a:pPr lvl="8"/>
            <a:endParaRPr lang="fr-CA" dirty="0"/>
          </a:p>
          <a:p>
            <a:pPr marL="622800" lvl="5" indent="0">
              <a:buNone/>
            </a:pPr>
            <a:endParaRPr lang="fr-FR" b="1" dirty="0"/>
          </a:p>
          <a:p>
            <a:pPr lvl="8"/>
            <a:r>
              <a:rPr lang="fr-CA" dirty="0"/>
              <a:t>	</a:t>
            </a:r>
          </a:p>
        </p:txBody>
      </p:sp>
      <p:sp>
        <p:nvSpPr>
          <p:cNvPr id="2" name="Content Placeholder 4">
            <a:extLst>
              <a:ext uri="{FF2B5EF4-FFF2-40B4-BE49-F238E27FC236}">
                <a16:creationId xmlns:a16="http://schemas.microsoft.com/office/drawing/2014/main" id="{FF5519CC-40C5-A007-1D5A-79C17E712EE0}"/>
              </a:ext>
            </a:extLst>
          </p:cNvPr>
          <p:cNvSpPr txBox="1">
            <a:spLocks/>
          </p:cNvSpPr>
          <p:nvPr>
            <p:custDataLst>
              <p:tags r:id="rId5"/>
            </p:custDataLst>
          </p:nvPr>
        </p:nvSpPr>
        <p:spPr>
          <a:xfrm>
            <a:off x="1379807" y="3943508"/>
            <a:ext cx="9523982" cy="141349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lvl="8"/>
            <a:r>
              <a:rPr lang="fr-CA" sz="3200" b="1" dirty="0">
                <a:solidFill>
                  <a:schemeClr val="accent2"/>
                </a:solidFill>
                <a:latin typeface="+mj-lt"/>
              </a:rPr>
              <a:t>Qu’est-ce que la Réalité augmentée (RA)</a:t>
            </a:r>
          </a:p>
          <a:p>
            <a:pPr lvl="8"/>
            <a:r>
              <a:rPr lang="fr-FR" dirty="0"/>
              <a:t>Définition : Superposition en temps réel d'un contenu numérique sur le monde physique. Utilisé avec des appareils tels que des téléphones ou des lunettes AR.</a:t>
            </a:r>
            <a:endParaRPr lang="fr-CA" dirty="0"/>
          </a:p>
        </p:txBody>
      </p:sp>
    </p:spTree>
    <p:extLst>
      <p:ext uri="{BB962C8B-B14F-4D97-AF65-F5344CB8AC3E}">
        <p14:creationId xmlns:p14="http://schemas.microsoft.com/office/powerpoint/2010/main" val="328900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8111203"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Concept de base</a:t>
            </a:r>
            <a:endParaRPr lang="en-CA" dirty="0"/>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558344" y="1108869"/>
            <a:ext cx="10683517" cy="4239508"/>
          </a:xfrm>
        </p:spPr>
        <p:txBody>
          <a:bodyPr/>
          <a:lstStyle/>
          <a:p>
            <a:pPr marL="0" indent="0">
              <a:buNone/>
            </a:pPr>
            <a:endParaRPr lang="fr-CA" dirty="0"/>
          </a:p>
          <a:p>
            <a:pPr marL="262800" lvl="2" indent="0">
              <a:buNone/>
            </a:pPr>
            <a:r>
              <a:rPr lang="fr-CA" dirty="0"/>
              <a:t>	Les jumeaux numériques, comment ça marche?</a:t>
            </a:r>
          </a:p>
          <a:p>
            <a:pPr lvl="8"/>
            <a:r>
              <a:rPr lang="en-US" dirty="0"/>
              <a:t>    	</a:t>
            </a:r>
            <a:r>
              <a:rPr lang="fr-FR" dirty="0"/>
              <a:t>Collecte de données → Modèle virtuel → Mises à jour en temps réel → Perspectives et actions</a:t>
            </a:r>
          </a:p>
          <a:p>
            <a:pPr lvl="8"/>
            <a:endParaRPr lang="fr-FR" b="1" dirty="0"/>
          </a:p>
          <a:p>
            <a:pPr marL="622800" lvl="5" indent="0">
              <a:buNone/>
            </a:pPr>
            <a:r>
              <a:rPr lang="fr-CA" sz="2800" b="1" dirty="0">
                <a:solidFill>
                  <a:schemeClr val="accent2"/>
                </a:solidFill>
                <a:latin typeface="+mj-lt"/>
              </a:rPr>
              <a:t>	Principales technologies impliquées</a:t>
            </a:r>
          </a:p>
          <a:p>
            <a:pPr marL="622800" lvl="5" indent="0">
              <a:buNone/>
            </a:pPr>
            <a:r>
              <a:rPr lang="en-CA" i="1" dirty="0">
                <a:solidFill>
                  <a:schemeClr val="tx2"/>
                </a:solidFill>
              </a:rPr>
              <a:t>	Internet des </a:t>
            </a:r>
            <a:r>
              <a:rPr lang="en-CA" i="1" dirty="0" err="1">
                <a:solidFill>
                  <a:schemeClr val="tx2"/>
                </a:solidFill>
              </a:rPr>
              <a:t>objets</a:t>
            </a:r>
            <a:r>
              <a:rPr lang="en-CA" i="1" dirty="0">
                <a:solidFill>
                  <a:schemeClr val="tx2"/>
                </a:solidFill>
              </a:rPr>
              <a:t> (IoT / </a:t>
            </a:r>
            <a:r>
              <a:rPr lang="en-CA" i="1" dirty="0" err="1">
                <a:solidFill>
                  <a:schemeClr val="tx2"/>
                </a:solidFill>
              </a:rPr>
              <a:t>IdO</a:t>
            </a:r>
            <a:r>
              <a:rPr lang="en-CA" i="1" dirty="0">
                <a:solidFill>
                  <a:schemeClr val="tx2"/>
                </a:solidFill>
              </a:rPr>
              <a:t>), </a:t>
            </a:r>
            <a:r>
              <a:rPr lang="fr-CA" i="1" dirty="0">
                <a:solidFill>
                  <a:schemeClr val="tx2"/>
                </a:solidFill>
              </a:rPr>
              <a:t>Réalité augmentée(AR / RA), </a:t>
            </a:r>
            <a:r>
              <a:rPr lang="en-CA" i="1" dirty="0">
                <a:solidFill>
                  <a:schemeClr val="tx2"/>
                </a:solidFill>
              </a:rPr>
              <a:t>IA, </a:t>
            </a:r>
            <a:r>
              <a:rPr lang="en-CA" i="1" dirty="0" err="1">
                <a:solidFill>
                  <a:schemeClr val="tx2"/>
                </a:solidFill>
              </a:rPr>
              <a:t>Mégadonnées</a:t>
            </a:r>
            <a:r>
              <a:rPr lang="en-CA" i="1" dirty="0">
                <a:solidFill>
                  <a:schemeClr val="tx2"/>
                </a:solidFill>
              </a:rPr>
              <a:t> (Big Data),    	infonuagique, Système </a:t>
            </a:r>
            <a:r>
              <a:rPr lang="en-CA" i="1" dirty="0" err="1">
                <a:solidFill>
                  <a:schemeClr val="tx2"/>
                </a:solidFill>
              </a:rPr>
              <a:t>d’information</a:t>
            </a:r>
            <a:r>
              <a:rPr lang="en-CA" i="1" dirty="0">
                <a:solidFill>
                  <a:schemeClr val="tx2"/>
                </a:solidFill>
              </a:rPr>
              <a:t> </a:t>
            </a:r>
            <a:r>
              <a:rPr lang="en-CA" i="1" dirty="0" err="1">
                <a:solidFill>
                  <a:schemeClr val="tx2"/>
                </a:solidFill>
              </a:rPr>
              <a:t>géographique</a:t>
            </a:r>
            <a:r>
              <a:rPr lang="en-CA" i="1" dirty="0">
                <a:solidFill>
                  <a:schemeClr val="tx2"/>
                </a:solidFill>
              </a:rPr>
              <a:t> (SIG)</a:t>
            </a:r>
          </a:p>
          <a:p>
            <a:pPr marL="622800" lvl="5" indent="0">
              <a:buNone/>
            </a:pPr>
            <a:endParaRPr lang="en-CA" i="1" dirty="0">
              <a:solidFill>
                <a:schemeClr val="tx2"/>
              </a:solidFill>
            </a:endParaRPr>
          </a:p>
          <a:p>
            <a:pPr marL="622800" lvl="5" indent="0">
              <a:buNone/>
            </a:pPr>
            <a:endParaRPr lang="fr-CA" i="1" dirty="0">
              <a:solidFill>
                <a:schemeClr val="tx2"/>
              </a:solidFill>
            </a:endParaRP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4"/>
            </p:custDataLst>
          </p:nvPr>
        </p:nvSpPr>
        <p:spPr/>
        <p:txBody>
          <a:bodyPr/>
          <a:lstStyle/>
          <a:p>
            <a:fld id="{901A5C5A-0510-4C91-884B-493304B904E2}" type="slidenum">
              <a:rPr lang="en-CA" smtClean="0"/>
              <a:pPr/>
              <a:t>3</a:t>
            </a:fld>
            <a:endParaRPr lang="en-CA" dirty="0"/>
          </a:p>
        </p:txBody>
      </p:sp>
    </p:spTree>
    <p:extLst>
      <p:ext uri="{BB962C8B-B14F-4D97-AF65-F5344CB8AC3E}">
        <p14:creationId xmlns:p14="http://schemas.microsoft.com/office/powerpoint/2010/main" val="395801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0DC2-E505-A8C6-7C7B-AE79C1F9DD93}"/>
              </a:ext>
            </a:extLst>
          </p:cNvPr>
          <p:cNvSpPr>
            <a:spLocks noGrp="1"/>
          </p:cNvSpPr>
          <p:nvPr>
            <p:ph type="title"/>
            <p:custDataLst>
              <p:tags r:id="rId1"/>
            </p:custDataLst>
          </p:nvPr>
        </p:nvSpPr>
        <p:spPr>
          <a:xfrm>
            <a:off x="558344" y="525380"/>
            <a:ext cx="6506690"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US" sz="1600" dirty="0"/>
          </a:p>
        </p:txBody>
      </p:sp>
      <p:sp>
        <p:nvSpPr>
          <p:cNvPr id="3" name="Text Placeholder 2">
            <a:extLst>
              <a:ext uri="{FF2B5EF4-FFF2-40B4-BE49-F238E27FC236}">
                <a16:creationId xmlns:a16="http://schemas.microsoft.com/office/drawing/2014/main" id="{F3D5937D-842E-F086-3F60-F08603BF4ECD}"/>
              </a:ext>
            </a:extLst>
          </p:cNvPr>
          <p:cNvSpPr>
            <a:spLocks noGrp="1"/>
          </p:cNvSpPr>
          <p:nvPr>
            <p:ph type="body" sz="quarter" idx="13"/>
            <p:custDataLst>
              <p:tags r:id="rId2"/>
            </p:custDataLst>
          </p:nvPr>
        </p:nvSpPr>
        <p:spPr/>
        <p:txBody>
          <a:bodyPr/>
          <a:lstStyle/>
          <a:p>
            <a:r>
              <a:rPr lang="en-CA" sz="2000" dirty="0" err="1"/>
              <a:t>Jumeaux</a:t>
            </a:r>
            <a:r>
              <a:rPr lang="en-CA" sz="2000" dirty="0"/>
              <a:t> num</a:t>
            </a:r>
            <a:r>
              <a:rPr lang="fr-CA" sz="2000" dirty="0" err="1"/>
              <a:t>ériques</a:t>
            </a:r>
            <a:r>
              <a:rPr lang="en-CA" sz="2000" dirty="0"/>
              <a:t> et RA</a:t>
            </a:r>
            <a:endParaRPr lang="en-US" dirty="0"/>
          </a:p>
        </p:txBody>
      </p:sp>
      <p:sp>
        <p:nvSpPr>
          <p:cNvPr id="6" name="Title 1">
            <a:extLst>
              <a:ext uri="{FF2B5EF4-FFF2-40B4-BE49-F238E27FC236}">
                <a16:creationId xmlns:a16="http://schemas.microsoft.com/office/drawing/2014/main" id="{669817EE-6EF7-E900-A806-09F5515B3C41}"/>
              </a:ext>
            </a:extLst>
          </p:cNvPr>
          <p:cNvSpPr txBox="1">
            <a:spLocks/>
          </p:cNvSpPr>
          <p:nvPr>
            <p:custDataLst>
              <p:tags r:id="rId3"/>
            </p:custDataLst>
          </p:nvPr>
        </p:nvSpPr>
        <p:spPr>
          <a:xfrm>
            <a:off x="891824" y="1707370"/>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fr-FR" sz="3200" dirty="0">
                <a:solidFill>
                  <a:schemeClr val="accent2"/>
                </a:solidFill>
                <a:ea typeface="+mn-ea"/>
                <a:cs typeface="+mn-cs"/>
              </a:rPr>
              <a:t>Les jumeaux numériques et la RA travaillent ensemble</a:t>
            </a:r>
          </a:p>
        </p:txBody>
      </p:sp>
      <p:sp>
        <p:nvSpPr>
          <p:cNvPr id="9" name="Text Placeholder 2">
            <a:extLst>
              <a:ext uri="{FF2B5EF4-FFF2-40B4-BE49-F238E27FC236}">
                <a16:creationId xmlns:a16="http://schemas.microsoft.com/office/drawing/2014/main" id="{0E1AF0E8-A333-05F9-AE6E-EFAE4C25B692}"/>
              </a:ext>
            </a:extLst>
          </p:cNvPr>
          <p:cNvSpPr txBox="1">
            <a:spLocks/>
          </p:cNvSpPr>
          <p:nvPr>
            <p:custDataLst>
              <p:tags r:id="rId4"/>
            </p:custDataLst>
          </p:nvPr>
        </p:nvSpPr>
        <p:spPr>
          <a:xfrm>
            <a:off x="891824" y="2726544"/>
            <a:ext cx="9456351" cy="2424086"/>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sz="1800" i="1" dirty="0">
                <a:solidFill>
                  <a:schemeClr val="tx2"/>
                </a:solidFill>
              </a:rPr>
              <a:t>Les jumeaux numériques et la réalité augmentée sont des concepts complémentaires qui permettent de représenter des pièces d’équipement ou concepts physiques dans l'espace numérique, et d'augmenter l'espace physique avec des informations numériques. La technologie de la réalité augmentée permet d'améliorer la façon dont nous utilisons les jumeaux numériques en temps réel, créant ainsi des opportunités d'obtenir de meilleures informations sur la façon dont vos équipements sont performants, utilisés et entretenus.</a:t>
            </a:r>
          </a:p>
        </p:txBody>
      </p:sp>
      <p:sp>
        <p:nvSpPr>
          <p:cNvPr id="8" name="TextBox 7">
            <a:extLst>
              <a:ext uri="{FF2B5EF4-FFF2-40B4-BE49-F238E27FC236}">
                <a16:creationId xmlns:a16="http://schemas.microsoft.com/office/drawing/2014/main" id="{C1790CBF-E93A-A5E7-D6EE-D53A03C324B8}"/>
              </a:ext>
            </a:extLst>
          </p:cNvPr>
          <p:cNvSpPr txBox="1"/>
          <p:nvPr>
            <p:custDataLst>
              <p:tags r:id="rId5"/>
            </p:custDataLst>
          </p:nvPr>
        </p:nvSpPr>
        <p:spPr>
          <a:xfrm>
            <a:off x="558344" y="6083824"/>
            <a:ext cx="89715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800" dirty="0">
              <a:solidFill>
                <a:srgbClr val="515068"/>
              </a:solidFill>
              <a:cs typeface="Arial"/>
            </a:endParaRPr>
          </a:p>
          <a:p>
            <a:r>
              <a:rPr lang="en-US" sz="800" dirty="0">
                <a:solidFill>
                  <a:srgbClr val="515068"/>
                </a:solidFill>
                <a:cs typeface="Arial"/>
              </a:rPr>
              <a:t>Sources : https://intellispatial.io/insights/digital-twins-and-augmented-reality-technology/ </a:t>
            </a:r>
          </a:p>
          <a:p>
            <a:r>
              <a:rPr lang="en-US" sz="800" dirty="0">
                <a:solidFill>
                  <a:srgbClr val="515068"/>
                </a:solidFill>
                <a:cs typeface="Arial"/>
              </a:rPr>
              <a:t>                https://www.challenge.org/insights/virtual-reality-and-digital-twin/</a:t>
            </a:r>
          </a:p>
        </p:txBody>
      </p:sp>
      <p:sp>
        <p:nvSpPr>
          <p:cNvPr id="10" name="Slide Number Placeholder 9">
            <a:extLst>
              <a:ext uri="{FF2B5EF4-FFF2-40B4-BE49-F238E27FC236}">
                <a16:creationId xmlns:a16="http://schemas.microsoft.com/office/drawing/2014/main" id="{6DA96D83-02BF-865C-49EC-DD4959B8C74B}"/>
              </a:ext>
            </a:extLst>
          </p:cNvPr>
          <p:cNvSpPr>
            <a:spLocks noGrp="1"/>
          </p:cNvSpPr>
          <p:nvPr>
            <p:ph type="sldNum" sz="quarter" idx="4"/>
            <p:custDataLst>
              <p:tags r:id="rId6"/>
            </p:custDataLst>
          </p:nvPr>
        </p:nvSpPr>
        <p:spPr/>
        <p:txBody>
          <a:bodyPr/>
          <a:lstStyle/>
          <a:p>
            <a:fld id="{901A5C5A-0510-4C91-884B-493304B904E2}" type="slidenum">
              <a:rPr lang="en-CA" smtClean="0"/>
              <a:pPr/>
              <a:t>4</a:t>
            </a:fld>
            <a:endParaRPr lang="en-US"/>
          </a:p>
        </p:txBody>
      </p:sp>
    </p:spTree>
    <p:extLst>
      <p:ext uri="{BB962C8B-B14F-4D97-AF65-F5344CB8AC3E}">
        <p14:creationId xmlns:p14="http://schemas.microsoft.com/office/powerpoint/2010/main" val="4618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04169" cy="507233"/>
          </a:xfrm>
        </p:spPr>
        <p:txBody>
          <a:bodyPr anchor="t">
            <a:noAutofit/>
          </a:bodyPr>
          <a:lstStyle/>
          <a:p>
            <a:pPr>
              <a:lnSpc>
                <a:spcPct val="110000"/>
              </a:lnSpc>
            </a:pPr>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8583283" y="512763"/>
            <a:ext cx="3068717" cy="519861"/>
          </a:xfrm>
        </p:spPr>
        <p:txBody>
          <a:bodyPr>
            <a:normAutofit/>
          </a:bodyPr>
          <a:lstStyle/>
          <a:p>
            <a:pPr>
              <a:spcAft>
                <a:spcPts val="600"/>
              </a:spcAft>
            </a:pPr>
            <a:r>
              <a:rPr lang="fr-CA" dirty="0"/>
              <a:t>Avantages pour le GC</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5</a:t>
            </a:fld>
            <a:endParaRPr lang="en-CA"/>
          </a:p>
        </p:txBody>
      </p:sp>
      <p:graphicFrame>
        <p:nvGraphicFramePr>
          <p:cNvPr id="2" name="Content Placeholder 4">
            <a:extLst>
              <a:ext uri="{FF2B5EF4-FFF2-40B4-BE49-F238E27FC236}">
                <a16:creationId xmlns:a16="http://schemas.microsoft.com/office/drawing/2014/main" id="{8245F80A-AC31-DE2F-DB00-2D1193FA8D3F}"/>
              </a:ext>
            </a:extLst>
          </p:cNvPr>
          <p:cNvGraphicFramePr>
            <a:graphicFrameLocks/>
          </p:cNvGraphicFramePr>
          <p:nvPr>
            <p:custDataLst>
              <p:tags r:id="rId4"/>
            </p:custDataLst>
            <p:extLst>
              <p:ext uri="{D42A27DB-BD31-4B8C-83A1-F6EECF244321}">
                <p14:modId xmlns:p14="http://schemas.microsoft.com/office/powerpoint/2010/main" val="2901305012"/>
              </p:ext>
            </p:extLst>
          </p:nvPr>
        </p:nvGraphicFramePr>
        <p:xfrm>
          <a:off x="963292" y="1847376"/>
          <a:ext cx="9283251" cy="3887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24859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6584328" cy="507233"/>
          </a:xfrm>
        </p:spPr>
        <p:txBody>
          <a:bodyPr anchor="t">
            <a:normAutofit fontScale="90000"/>
          </a:bodyPr>
          <a:lstStyle/>
          <a:p>
            <a:pPr>
              <a:lnSpc>
                <a:spcPct val="110000"/>
              </a:lnSpc>
            </a:pPr>
            <a:r>
              <a:rPr lang="en-CA" sz="1800" dirty="0" err="1"/>
              <a:t>Jumeaux</a:t>
            </a:r>
            <a:r>
              <a:rPr lang="en-CA" sz="1800" dirty="0"/>
              <a:t> num</a:t>
            </a:r>
            <a:r>
              <a:rPr lang="fr-CA" sz="1800" dirty="0" err="1"/>
              <a:t>ériques</a:t>
            </a:r>
            <a:r>
              <a:rPr lang="en-CA" sz="1800" dirty="0"/>
              <a:t> et RA </a:t>
            </a:r>
            <a:r>
              <a:rPr lang="fr-CA" sz="1800" dirty="0"/>
              <a:t>: Transformer les opérations du GC</a:t>
            </a:r>
            <a:endParaRPr lang="en-CA" sz="17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6365875" y="512763"/>
            <a:ext cx="5286125" cy="519861"/>
          </a:xfrm>
        </p:spPr>
        <p:txBody>
          <a:bodyPr>
            <a:normAutofit/>
          </a:bodyPr>
          <a:lstStyle/>
          <a:p>
            <a:pPr>
              <a:spcAft>
                <a:spcPts val="600"/>
              </a:spcAft>
            </a:pPr>
            <a:r>
              <a:rPr lang="fr-CA" dirty="0"/>
              <a:t>Défis et considérations</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6</a:t>
            </a:fld>
            <a:endParaRPr lang="en-CA"/>
          </a:p>
        </p:txBody>
      </p:sp>
      <p:graphicFrame>
        <p:nvGraphicFramePr>
          <p:cNvPr id="18" name="Content Placeholder 4">
            <a:extLst>
              <a:ext uri="{FF2B5EF4-FFF2-40B4-BE49-F238E27FC236}">
                <a16:creationId xmlns:a16="http://schemas.microsoft.com/office/drawing/2014/main" id="{FA3587E7-CA67-7401-8A4D-EBD3B925B580}"/>
              </a:ext>
            </a:extLst>
          </p:cNvPr>
          <p:cNvGraphicFramePr>
            <a:graphicFrameLocks noGrp="1"/>
          </p:cNvGraphicFramePr>
          <p:nvPr>
            <p:ph idx="1"/>
            <p:custDataLst>
              <p:tags r:id="rId4"/>
            </p:custDataLst>
            <p:extLst>
              <p:ext uri="{D42A27DB-BD31-4B8C-83A1-F6EECF244321}">
                <p14:modId xmlns:p14="http://schemas.microsoft.com/office/powerpoint/2010/main" val="975791349"/>
              </p:ext>
            </p:extLst>
          </p:nvPr>
        </p:nvGraphicFramePr>
        <p:xfrm>
          <a:off x="550863" y="1314451"/>
          <a:ext cx="11093450" cy="45275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ext Placeholder 2">
            <a:extLst>
              <a:ext uri="{FF2B5EF4-FFF2-40B4-BE49-F238E27FC236}">
                <a16:creationId xmlns:a16="http://schemas.microsoft.com/office/drawing/2014/main" id="{B234C12D-B170-3BAC-1C2B-18F251376108}"/>
              </a:ext>
            </a:extLst>
          </p:cNvPr>
          <p:cNvSpPr txBox="1">
            <a:spLocks/>
          </p:cNvSpPr>
          <p:nvPr>
            <p:custDataLst>
              <p:tags r:id="rId5"/>
            </p:custDataLst>
          </p:nvPr>
        </p:nvSpPr>
        <p:spPr>
          <a:xfrm>
            <a:off x="1722947" y="5048592"/>
            <a:ext cx="7556825" cy="675933"/>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sz="2100" dirty="0" err="1">
                <a:solidFill>
                  <a:srgbClr val="2A283C">
                    <a:hueOff val="0"/>
                    <a:satOff val="0"/>
                    <a:lumOff val="0"/>
                    <a:alphaOff val="0"/>
                  </a:srgbClr>
                </a:solidFill>
                <a:latin typeface="Arial"/>
              </a:rPr>
              <a:t>Besoins</a:t>
            </a:r>
            <a:r>
              <a:rPr lang="en-CA" sz="2100" dirty="0">
                <a:solidFill>
                  <a:srgbClr val="2A283C">
                    <a:hueOff val="0"/>
                    <a:satOff val="0"/>
                    <a:lumOff val="0"/>
                    <a:alphaOff val="0"/>
                  </a:srgbClr>
                </a:solidFill>
                <a:latin typeface="Arial"/>
              </a:rPr>
              <a:t> en main-</a:t>
            </a:r>
            <a:r>
              <a:rPr lang="en-CA" sz="2100" dirty="0" err="1">
                <a:solidFill>
                  <a:srgbClr val="2A283C">
                    <a:hueOff val="0"/>
                    <a:satOff val="0"/>
                    <a:lumOff val="0"/>
                    <a:alphaOff val="0"/>
                  </a:srgbClr>
                </a:solidFill>
                <a:latin typeface="Arial"/>
              </a:rPr>
              <a:t>d'œuvre</a:t>
            </a:r>
            <a:r>
              <a:rPr lang="en-CA" sz="2100" dirty="0">
                <a:solidFill>
                  <a:srgbClr val="2A283C">
                    <a:hueOff val="0"/>
                    <a:satOff val="0"/>
                    <a:lumOff val="0"/>
                    <a:alphaOff val="0"/>
                  </a:srgbClr>
                </a:solidFill>
                <a:latin typeface="Arial"/>
              </a:rPr>
              <a:t> </a:t>
            </a:r>
            <a:r>
              <a:rPr lang="en-CA" sz="2100" dirty="0" err="1">
                <a:solidFill>
                  <a:srgbClr val="2A283C">
                    <a:hueOff val="0"/>
                    <a:satOff val="0"/>
                    <a:lumOff val="0"/>
                    <a:alphaOff val="0"/>
                  </a:srgbClr>
                </a:solidFill>
                <a:latin typeface="Arial"/>
              </a:rPr>
              <a:t>qualifiée</a:t>
            </a:r>
            <a:r>
              <a:rPr lang="en-CA" sz="2100" dirty="0">
                <a:solidFill>
                  <a:srgbClr val="2A283C">
                    <a:hueOff val="0"/>
                    <a:satOff val="0"/>
                    <a:lumOff val="0"/>
                    <a:alphaOff val="0"/>
                  </a:srgbClr>
                </a:solidFill>
                <a:latin typeface="Arial"/>
              </a:rPr>
              <a:t> </a:t>
            </a:r>
          </a:p>
          <a:p>
            <a:endParaRPr lang="fr-FR" sz="2100" dirty="0">
              <a:solidFill>
                <a:srgbClr val="2A283C">
                  <a:hueOff val="0"/>
                  <a:satOff val="0"/>
                  <a:lumOff val="0"/>
                  <a:alphaOff val="0"/>
                </a:srgbClr>
              </a:solidFill>
              <a:latin typeface="Arial"/>
            </a:endParaRPr>
          </a:p>
        </p:txBody>
      </p:sp>
    </p:spTree>
    <p:extLst>
      <p:ext uri="{BB962C8B-B14F-4D97-AF65-F5344CB8AC3E}">
        <p14:creationId xmlns:p14="http://schemas.microsoft.com/office/powerpoint/2010/main" val="2018265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878290"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Principaux cas d’utilisation</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7</a:t>
            </a:fld>
            <a:endParaRPr lang="en-CA" dirty="0"/>
          </a:p>
        </p:txBody>
      </p:sp>
      <p:sp>
        <p:nvSpPr>
          <p:cNvPr id="7" name="Content Placeholder 4">
            <a:extLst>
              <a:ext uri="{FF2B5EF4-FFF2-40B4-BE49-F238E27FC236}">
                <a16:creationId xmlns:a16="http://schemas.microsoft.com/office/drawing/2014/main" id="{6E9B30E0-8C7A-7EFA-8A68-C5427087EDC9}"/>
              </a:ext>
            </a:extLst>
          </p:cNvPr>
          <p:cNvSpPr>
            <a:spLocks noGrp="1"/>
          </p:cNvSpPr>
          <p:nvPr>
            <p:ph idx="1"/>
            <p:custDataLst>
              <p:tags r:id="rId4"/>
            </p:custDataLst>
          </p:nvPr>
        </p:nvSpPr>
        <p:spPr>
          <a:xfrm>
            <a:off x="644069" y="1299739"/>
            <a:ext cx="10119181" cy="1396206"/>
          </a:xfrm>
        </p:spPr>
        <p:txBody>
          <a:bodyPr/>
          <a:lstStyle/>
          <a:p>
            <a:pPr marL="262800" lvl="2" indent="0">
              <a:buNone/>
            </a:pPr>
            <a:r>
              <a:rPr lang="fr-CA" dirty="0"/>
              <a:t>Les jumeaux numériques…</a:t>
            </a:r>
          </a:p>
          <a:p>
            <a:pPr lvl="8"/>
            <a:r>
              <a:rPr lang="en-US" dirty="0"/>
              <a:t>    	</a:t>
            </a:r>
            <a:endParaRPr lang="en-CA" i="1" dirty="0">
              <a:solidFill>
                <a:schemeClr val="tx2"/>
              </a:solidFill>
            </a:endParaRPr>
          </a:p>
          <a:p>
            <a:pPr marL="622800" lvl="5" indent="0">
              <a:buNone/>
            </a:pPr>
            <a:endParaRPr lang="fr-CA" i="1" dirty="0">
              <a:solidFill>
                <a:schemeClr val="tx2"/>
              </a:solidFill>
            </a:endParaRPr>
          </a:p>
        </p:txBody>
      </p:sp>
      <p:sp>
        <p:nvSpPr>
          <p:cNvPr id="8" name="Content Placeholder 4">
            <a:extLst>
              <a:ext uri="{FF2B5EF4-FFF2-40B4-BE49-F238E27FC236}">
                <a16:creationId xmlns:a16="http://schemas.microsoft.com/office/drawing/2014/main" id="{33B9E8B9-9A0B-8D79-D3E1-7578D410B183}"/>
              </a:ext>
            </a:extLst>
          </p:cNvPr>
          <p:cNvSpPr txBox="1">
            <a:spLocks/>
          </p:cNvSpPr>
          <p:nvPr>
            <p:custDataLst>
              <p:tags r:id="rId5"/>
            </p:custDataLst>
          </p:nvPr>
        </p:nvSpPr>
        <p:spPr>
          <a:xfrm>
            <a:off x="348996" y="2331970"/>
            <a:ext cx="5747004" cy="1993133"/>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en construction</a:t>
            </a:r>
          </a:p>
          <a:p>
            <a:pPr marL="262800" lvl="2" indent="0">
              <a:buFont typeface="Arial" panose="020B0604020202020204" pitchFamily="34" charset="0"/>
              <a:buNone/>
            </a:pPr>
            <a:r>
              <a:rPr lang="en-CA" sz="1000" b="0" dirty="0">
                <a:solidFill>
                  <a:srgbClr val="151515"/>
                </a:solidFill>
                <a:latin typeface="+mn-lt"/>
              </a:rPr>
              <a:t>“</a:t>
            </a:r>
            <a:r>
              <a:rPr lang="fr-FR" sz="1000" b="0" i="0" dirty="0">
                <a:solidFill>
                  <a:srgbClr val="151515"/>
                </a:solidFill>
                <a:effectLst/>
                <a:latin typeface="+mn-lt"/>
              </a:rPr>
              <a:t>Le récent investissement de 5 millions de dollars de l'Ontario dans la technologie des jumeaux numériques pour des’ projets tels que l'extension d'</a:t>
            </a:r>
            <a:r>
              <a:rPr lang="fr-FR" sz="1000" b="0" i="0" dirty="0" err="1">
                <a:solidFill>
                  <a:srgbClr val="151515"/>
                </a:solidFill>
                <a:effectLst/>
                <a:latin typeface="+mn-lt"/>
              </a:rPr>
              <a:t>Eglinton</a:t>
            </a:r>
            <a:r>
              <a:rPr lang="fr-FR" sz="1000" b="0" i="0" dirty="0">
                <a:solidFill>
                  <a:srgbClr val="151515"/>
                </a:solidFill>
                <a:effectLst/>
                <a:latin typeface="+mn-lt"/>
              </a:rPr>
              <a:t> </a:t>
            </a:r>
            <a:r>
              <a:rPr lang="fr-FR" sz="1000" b="0" i="0" dirty="0" err="1">
                <a:solidFill>
                  <a:srgbClr val="151515"/>
                </a:solidFill>
                <a:effectLst/>
                <a:latin typeface="+mn-lt"/>
              </a:rPr>
              <a:t>Crosstown</a:t>
            </a:r>
            <a:r>
              <a:rPr lang="fr-FR" sz="1000" b="0" i="0" dirty="0">
                <a:solidFill>
                  <a:srgbClr val="151515"/>
                </a:solidFill>
                <a:effectLst/>
                <a:latin typeface="+mn-lt"/>
              </a:rPr>
              <a:t> West marque une étape importante dans l'évolution de l'utilisation des jumeaux numériques dans les projets d'infrastructure publique. </a:t>
            </a:r>
            <a:r>
              <a:rPr lang="en-CA" sz="1000" b="0" dirty="0">
                <a:solidFill>
                  <a:srgbClr val="151515"/>
                </a:solidFill>
                <a:latin typeface="+mn-lt"/>
              </a:rPr>
              <a:t>“</a:t>
            </a:r>
            <a:endParaRPr lang="fr-FR" sz="1000" b="0" i="0" dirty="0">
              <a:solidFill>
                <a:srgbClr val="151515"/>
              </a:solidFill>
              <a:effectLst/>
              <a:latin typeface="+mn-lt"/>
            </a:endParaRPr>
          </a:p>
          <a:p>
            <a:pPr marL="262800" lvl="2" indent="0">
              <a:buFont typeface="Arial" panose="020B0604020202020204" pitchFamily="34" charset="0"/>
              <a:buNone/>
            </a:pPr>
            <a:r>
              <a:rPr lang="en-US" sz="800" dirty="0">
                <a:latin typeface="+mn-lt"/>
                <a:hlinkClick r:id="rId10"/>
              </a:rPr>
              <a:t>Unlocking the future of risk assessment  with digital twins – </a:t>
            </a:r>
            <a:r>
              <a:rPr lang="en-US" sz="800" dirty="0" err="1">
                <a:latin typeface="+mn-lt"/>
                <a:hlinkClick r:id="rId10"/>
              </a:rPr>
              <a:t>ReNew</a:t>
            </a:r>
            <a:r>
              <a:rPr lang="en-US" sz="800" dirty="0">
                <a:latin typeface="+mn-lt"/>
                <a:hlinkClick r:id="rId10"/>
              </a:rPr>
              <a:t> Canada</a:t>
            </a:r>
            <a:endParaRPr lang="en-US" sz="800" dirty="0">
              <a:latin typeface="+mn-lt"/>
            </a:endParaRPr>
          </a:p>
          <a:p>
            <a:pPr marL="262800" lvl="2" indent="0">
              <a:buFont typeface="Arial" panose="020B0604020202020204" pitchFamily="34" charset="0"/>
              <a:buNone/>
            </a:pPr>
            <a:r>
              <a:rPr lang="fr-FR" sz="800" dirty="0">
                <a:latin typeface="+mn-lt"/>
                <a:hlinkClick r:id="rId11"/>
              </a:rPr>
              <a:t>L’Ontario explore une nouvelle technologie pour construire plus rapidement des infrastructures essentielles | Salle de presse de l’Ontario</a:t>
            </a:r>
            <a:endParaRPr lang="fr-CA" i="1" dirty="0">
              <a:solidFill>
                <a:schemeClr val="tx2"/>
              </a:solidFill>
              <a:latin typeface="+mn-lt"/>
            </a:endParaRPr>
          </a:p>
        </p:txBody>
      </p:sp>
      <p:pic>
        <p:nvPicPr>
          <p:cNvPr id="10" name="Picture 9">
            <a:extLst>
              <a:ext uri="{FF2B5EF4-FFF2-40B4-BE49-F238E27FC236}">
                <a16:creationId xmlns:a16="http://schemas.microsoft.com/office/drawing/2014/main" id="{4FF77804-F277-3D1E-5BAD-830B3AA653DD}"/>
              </a:ext>
            </a:extLst>
          </p:cNvPr>
          <p:cNvPicPr>
            <a:picLocks noChangeAspect="1"/>
          </p:cNvPicPr>
          <p:nvPr/>
        </p:nvPicPr>
        <p:blipFill>
          <a:blip r:embed="rId12"/>
          <a:stretch>
            <a:fillRect/>
          </a:stretch>
        </p:blipFill>
        <p:spPr>
          <a:xfrm>
            <a:off x="644069" y="4325103"/>
            <a:ext cx="3670489" cy="2460752"/>
          </a:xfrm>
          <a:prstGeom prst="rect">
            <a:avLst/>
          </a:prstGeom>
        </p:spPr>
      </p:pic>
      <p:sp>
        <p:nvSpPr>
          <p:cNvPr id="13" name="Content Placeholder 4">
            <a:extLst>
              <a:ext uri="{FF2B5EF4-FFF2-40B4-BE49-F238E27FC236}">
                <a16:creationId xmlns:a16="http://schemas.microsoft.com/office/drawing/2014/main" id="{A8DFB53A-41A1-693B-3F5C-77ADFE29381F}"/>
              </a:ext>
            </a:extLst>
          </p:cNvPr>
          <p:cNvSpPr txBox="1">
            <a:spLocks/>
          </p:cNvSpPr>
          <p:nvPr>
            <p:custDataLst>
              <p:tags r:id="rId6"/>
            </p:custDataLst>
          </p:nvPr>
        </p:nvSpPr>
        <p:spPr>
          <a:xfrm>
            <a:off x="6706126" y="1932330"/>
            <a:ext cx="5286126" cy="139620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None/>
            </a:pPr>
            <a:r>
              <a:rPr lang="fr-CA" dirty="0">
                <a:solidFill>
                  <a:schemeClr val="accent2"/>
                </a:solidFill>
              </a:rPr>
              <a:t>en </a:t>
            </a:r>
            <a:r>
              <a:rPr lang="fr-FR" dirty="0">
                <a:solidFill>
                  <a:schemeClr val="accent2"/>
                </a:solidFill>
              </a:rPr>
              <a:t>aérospatiale</a:t>
            </a:r>
            <a:endParaRPr lang="fr-CA" dirty="0">
              <a:solidFill>
                <a:schemeClr val="accent2"/>
              </a:solidFill>
            </a:endParaRPr>
          </a:p>
          <a:p>
            <a:pPr marL="0" indent="0">
              <a:buNone/>
            </a:pPr>
            <a:r>
              <a:rPr lang="en-CA" sz="900" b="0" dirty="0">
                <a:solidFill>
                  <a:srgbClr val="151515"/>
                </a:solidFill>
                <a:latin typeface="+mn-lt"/>
              </a:rPr>
              <a:t>“</a:t>
            </a:r>
            <a:r>
              <a:rPr lang="fr-FR" sz="900" b="0" i="0" dirty="0">
                <a:solidFill>
                  <a:srgbClr val="333333"/>
                </a:solidFill>
                <a:effectLst/>
                <a:latin typeface="+mn-lt"/>
              </a:rPr>
              <a:t>La technologie des jumeaux numériques et les essais virtuels sont des techniques de pointe conçues pour améliorer le rendement de la chaîne de valeur aérospatiale canadienne grâce à l'innovation, pour accélérer le développement de produits et pour réduire le coût de la maintenance et de la gestion du cycle de vie. </a:t>
            </a:r>
            <a:r>
              <a:rPr lang="fr-FR" sz="800" dirty="0">
                <a:latin typeface="+mn-lt"/>
                <a:hlinkClick r:id="rId13"/>
              </a:rPr>
              <a:t>Le jumeau numérique et les essais virtuels : un secteur d'intervention privilégié - Conseil national de recherches Canada</a:t>
            </a:r>
            <a:r>
              <a:rPr lang="en-CA" sz="900" b="0" dirty="0">
                <a:solidFill>
                  <a:srgbClr val="151515"/>
                </a:solidFill>
                <a:latin typeface="+mn-lt"/>
              </a:rPr>
              <a:t> “</a:t>
            </a:r>
            <a:endParaRPr lang="fr-FR" sz="900" b="0" i="0" dirty="0">
              <a:solidFill>
                <a:srgbClr val="333333"/>
              </a:solidFill>
              <a:effectLst/>
              <a:latin typeface="+mn-lt"/>
            </a:endParaRPr>
          </a:p>
          <a:p>
            <a:pPr marL="0" indent="0">
              <a:buNone/>
            </a:pPr>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pic>
        <p:nvPicPr>
          <p:cNvPr id="3" name="Picture 2">
            <a:extLst>
              <a:ext uri="{FF2B5EF4-FFF2-40B4-BE49-F238E27FC236}">
                <a16:creationId xmlns:a16="http://schemas.microsoft.com/office/drawing/2014/main" id="{4BEDA462-B702-4AC0-01F1-B6A1FE4FD80A}"/>
              </a:ext>
            </a:extLst>
          </p:cNvPr>
          <p:cNvPicPr>
            <a:picLocks noChangeAspect="1"/>
          </p:cNvPicPr>
          <p:nvPr/>
        </p:nvPicPr>
        <p:blipFill>
          <a:blip r:embed="rId14"/>
          <a:stretch>
            <a:fillRect/>
          </a:stretch>
        </p:blipFill>
        <p:spPr>
          <a:xfrm>
            <a:off x="6701950" y="3398441"/>
            <a:ext cx="4739997" cy="1527229"/>
          </a:xfrm>
          <a:prstGeom prst="rect">
            <a:avLst/>
          </a:prstGeom>
        </p:spPr>
      </p:pic>
      <p:sp>
        <p:nvSpPr>
          <p:cNvPr id="5" name="Content Placeholder 4">
            <a:extLst>
              <a:ext uri="{FF2B5EF4-FFF2-40B4-BE49-F238E27FC236}">
                <a16:creationId xmlns:a16="http://schemas.microsoft.com/office/drawing/2014/main" id="{139C3CEA-6D82-8F34-92CF-C3872DA2BF5C}"/>
              </a:ext>
            </a:extLst>
          </p:cNvPr>
          <p:cNvSpPr txBox="1">
            <a:spLocks/>
          </p:cNvSpPr>
          <p:nvPr>
            <p:custDataLst>
              <p:tags r:id="rId7"/>
            </p:custDataLst>
          </p:nvPr>
        </p:nvSpPr>
        <p:spPr>
          <a:xfrm>
            <a:off x="4400550" y="5258625"/>
            <a:ext cx="6457950" cy="152723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en gestion de bâtiments</a:t>
            </a:r>
          </a:p>
          <a:p>
            <a:pPr marL="262800" lvl="2" indent="0">
              <a:buFont typeface="Arial" panose="020B0604020202020204" pitchFamily="34" charset="0"/>
              <a:buNone/>
            </a:pPr>
            <a:r>
              <a:rPr lang="en-CA" sz="900" b="0" dirty="0">
                <a:solidFill>
                  <a:srgbClr val="151515"/>
                </a:solidFill>
                <a:latin typeface="+mn-lt"/>
              </a:rPr>
              <a:t>“ </a:t>
            </a:r>
            <a:r>
              <a:rPr lang="fr-FR" sz="900" b="0" dirty="0">
                <a:solidFill>
                  <a:srgbClr val="333333"/>
                </a:solidFill>
                <a:latin typeface="+mn-lt"/>
              </a:rPr>
              <a:t>Montréal, QC - 15 octobre 2024 - En collaboration avec Services publics et approvisionnements Canada (SPAC), 3dverse créera une plateforme Web accessible qui exploitera les données en temps réel des capteurs de </a:t>
            </a:r>
            <a:r>
              <a:rPr lang="fr-FR" sz="900" b="0" dirty="0" err="1">
                <a:solidFill>
                  <a:srgbClr val="333333"/>
                </a:solidFill>
                <a:latin typeface="+mn-lt"/>
              </a:rPr>
              <a:t>l'IdO</a:t>
            </a:r>
            <a:r>
              <a:rPr lang="fr-FR" sz="900" b="0" dirty="0">
                <a:solidFill>
                  <a:srgbClr val="333333"/>
                </a:solidFill>
                <a:latin typeface="+mn-lt"/>
              </a:rPr>
              <a:t> (Internet des objets). Cette technologie permettra d'améliorer la prise de décision et d'optimiser les coûts de maintenance dans le cadre de la gestion de l'énergie, des installations et des biens immobiliers.</a:t>
            </a:r>
            <a:r>
              <a:rPr lang="en-CA" sz="900" b="0" dirty="0">
                <a:solidFill>
                  <a:srgbClr val="151515"/>
                </a:solidFill>
                <a:latin typeface="+mn-lt"/>
              </a:rPr>
              <a:t> “</a:t>
            </a:r>
            <a:endParaRPr lang="fr-FR" sz="900" b="0" dirty="0">
              <a:solidFill>
                <a:srgbClr val="333333"/>
              </a:solidFill>
              <a:latin typeface="+mn-lt"/>
            </a:endParaRPr>
          </a:p>
          <a:p>
            <a:pPr marL="262800" lvl="2" indent="0">
              <a:buFont typeface="Arial" panose="020B0604020202020204" pitchFamily="34" charset="0"/>
              <a:buNone/>
            </a:pPr>
            <a:r>
              <a:rPr lang="en-US" sz="800" dirty="0">
                <a:latin typeface="+mn-lt"/>
                <a:hlinkClick r:id="rId15"/>
              </a:rPr>
              <a:t>3dverse — 3dverse has been awarded a contract by the Government of Canada and Innovative Solutions Canada (ISC) program to develop a groundbreaking real-time 3D digital twin platform.</a:t>
            </a:r>
            <a:endParaRPr lang="fr-CA" sz="900" b="0" dirty="0">
              <a:solidFill>
                <a:srgbClr val="333333"/>
              </a:solidFill>
              <a:latin typeface="+mn-lt"/>
            </a:endParaRPr>
          </a:p>
          <a:p>
            <a:pPr lvl="8"/>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spTree>
    <p:extLst>
      <p:ext uri="{BB962C8B-B14F-4D97-AF65-F5344CB8AC3E}">
        <p14:creationId xmlns:p14="http://schemas.microsoft.com/office/powerpoint/2010/main" val="3479343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5F54-15F9-2755-EAAC-32F6BE935511}"/>
              </a:ext>
            </a:extLst>
          </p:cNvPr>
          <p:cNvSpPr>
            <a:spLocks noGrp="1"/>
          </p:cNvSpPr>
          <p:nvPr>
            <p:ph type="title"/>
            <p:custDataLst>
              <p:tags r:id="rId1"/>
            </p:custDataLst>
          </p:nvPr>
        </p:nvSpPr>
        <p:spPr>
          <a:xfrm>
            <a:off x="558344" y="525380"/>
            <a:ext cx="6247898"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3" name="Text Placeholder 2">
            <a:extLst>
              <a:ext uri="{FF2B5EF4-FFF2-40B4-BE49-F238E27FC236}">
                <a16:creationId xmlns:a16="http://schemas.microsoft.com/office/drawing/2014/main" id="{E70C303D-AD4E-9530-0AAD-721F39DEEA5D}"/>
              </a:ext>
            </a:extLst>
          </p:cNvPr>
          <p:cNvSpPr>
            <a:spLocks noGrp="1"/>
          </p:cNvSpPr>
          <p:nvPr>
            <p:ph type="body" sz="quarter" idx="13"/>
            <p:custDataLst>
              <p:tags r:id="rId2"/>
            </p:custDataLst>
          </p:nvPr>
        </p:nvSpPr>
        <p:spPr/>
        <p:txBody>
          <a:bodyPr/>
          <a:lstStyle/>
          <a:p>
            <a:r>
              <a:rPr lang="fr-FR" dirty="0"/>
              <a:t>Jumeaux de gestion de b</a:t>
            </a:r>
            <a:r>
              <a:rPr lang="fr-CA" dirty="0" err="1"/>
              <a:t>âtiments</a:t>
            </a:r>
            <a:endParaRPr lang="en-CA" dirty="0"/>
          </a:p>
        </p:txBody>
      </p:sp>
      <p:sp>
        <p:nvSpPr>
          <p:cNvPr id="5" name="Slide Number Placeholder 4">
            <a:extLst>
              <a:ext uri="{FF2B5EF4-FFF2-40B4-BE49-F238E27FC236}">
                <a16:creationId xmlns:a16="http://schemas.microsoft.com/office/drawing/2014/main" id="{BAA87350-8047-9C9A-815B-BB08C549B9FE}"/>
              </a:ext>
            </a:extLst>
          </p:cNvPr>
          <p:cNvSpPr>
            <a:spLocks noGrp="1"/>
          </p:cNvSpPr>
          <p:nvPr>
            <p:ph type="sldNum" sz="quarter" idx="4"/>
            <p:custDataLst>
              <p:tags r:id="rId3"/>
            </p:custDataLst>
          </p:nvPr>
        </p:nvSpPr>
        <p:spPr/>
        <p:txBody>
          <a:bodyPr/>
          <a:lstStyle/>
          <a:p>
            <a:fld id="{901A5C5A-0510-4C91-884B-493304B904E2}" type="slidenum">
              <a:rPr lang="en-CA" smtClean="0"/>
              <a:pPr/>
              <a:t>8</a:t>
            </a:fld>
            <a:endParaRPr lang="en-CA" dirty="0"/>
          </a:p>
        </p:txBody>
      </p:sp>
      <p:sp>
        <p:nvSpPr>
          <p:cNvPr id="12" name="TextBox 11">
            <a:extLst>
              <a:ext uri="{FF2B5EF4-FFF2-40B4-BE49-F238E27FC236}">
                <a16:creationId xmlns:a16="http://schemas.microsoft.com/office/drawing/2014/main" id="{6B4E6A19-2F6A-DE15-C872-5DC0FA3AA76B}"/>
              </a:ext>
            </a:extLst>
          </p:cNvPr>
          <p:cNvSpPr txBox="1"/>
          <p:nvPr>
            <p:custDataLst>
              <p:tags r:id="rId4"/>
            </p:custDataLst>
          </p:nvPr>
        </p:nvSpPr>
        <p:spPr>
          <a:xfrm>
            <a:off x="446449" y="6206966"/>
            <a:ext cx="8971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515068"/>
                </a:solidFill>
                <a:cs typeface="Arial"/>
              </a:rPr>
              <a:t>Source : https://learn.unity.com/tutorial/introduction-to-digital-twins-with-unity</a:t>
            </a:r>
            <a:endParaRPr lang="en-CA" sz="800" dirty="0">
              <a:solidFill>
                <a:srgbClr val="515068"/>
              </a:solidFill>
              <a:cs typeface="Arial"/>
            </a:endParaRPr>
          </a:p>
          <a:p>
            <a:endParaRPr lang="en-US" dirty="0"/>
          </a:p>
        </p:txBody>
      </p:sp>
      <p:pic>
        <p:nvPicPr>
          <p:cNvPr id="4" name="Picture 3">
            <a:extLst>
              <a:ext uri="{FF2B5EF4-FFF2-40B4-BE49-F238E27FC236}">
                <a16:creationId xmlns:a16="http://schemas.microsoft.com/office/drawing/2014/main" id="{6C3907CC-3B84-E8E5-C36E-6A3B33581946}"/>
              </a:ext>
            </a:extLst>
          </p:cNvPr>
          <p:cNvPicPr>
            <a:picLocks noChangeAspect="1"/>
          </p:cNvPicPr>
          <p:nvPr>
            <p:custDataLst>
              <p:tags r:id="rId5"/>
            </p:custDataLst>
          </p:nvPr>
        </p:nvPicPr>
        <p:blipFill>
          <a:blip r:embed="rId8"/>
          <a:stretch>
            <a:fillRect/>
          </a:stretch>
        </p:blipFill>
        <p:spPr>
          <a:xfrm>
            <a:off x="963256" y="1432752"/>
            <a:ext cx="9879904" cy="4291773"/>
          </a:xfrm>
          <a:prstGeom prst="rect">
            <a:avLst/>
          </a:prstGeom>
        </p:spPr>
      </p:pic>
      <p:pic>
        <p:nvPicPr>
          <p:cNvPr id="6" name="Picture 5">
            <a:extLst>
              <a:ext uri="{FF2B5EF4-FFF2-40B4-BE49-F238E27FC236}">
                <a16:creationId xmlns:a16="http://schemas.microsoft.com/office/drawing/2014/main" id="{F439531F-AFC9-972A-5D30-5948BA094B8E}"/>
              </a:ext>
            </a:extLst>
          </p:cNvPr>
          <p:cNvPicPr>
            <a:picLocks noChangeAspect="1"/>
          </p:cNvPicPr>
          <p:nvPr>
            <p:custDataLst>
              <p:tags r:id="rId6"/>
            </p:custDataLst>
          </p:nvPr>
        </p:nvPicPr>
        <p:blipFill>
          <a:blip r:embed="rId9"/>
          <a:stretch>
            <a:fillRect/>
          </a:stretch>
        </p:blipFill>
        <p:spPr>
          <a:xfrm>
            <a:off x="1023679" y="1496004"/>
            <a:ext cx="2414065" cy="1574390"/>
          </a:xfrm>
          <a:prstGeom prst="rect">
            <a:avLst/>
          </a:prstGeom>
          <a:scene3d>
            <a:camera prst="orthographicFront"/>
            <a:lightRig rig="threePt" dir="t"/>
          </a:scene3d>
          <a:sp3d contourW="69850">
            <a:bevelT/>
          </a:sp3d>
        </p:spPr>
      </p:pic>
    </p:spTree>
    <p:extLst>
      <p:ext uri="{BB962C8B-B14F-4D97-AF65-F5344CB8AC3E}">
        <p14:creationId xmlns:p14="http://schemas.microsoft.com/office/powerpoint/2010/main" val="2689690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24641C-3D70-C6C9-F83F-4E17B628238A}"/>
              </a:ext>
            </a:extLst>
          </p:cNvPr>
          <p:cNvPicPr>
            <a:picLocks noChangeAspect="1"/>
          </p:cNvPicPr>
          <p:nvPr/>
        </p:nvPicPr>
        <p:blipFill>
          <a:blip r:embed="rId5"/>
          <a:stretch>
            <a:fillRect/>
          </a:stretch>
        </p:blipFill>
        <p:spPr>
          <a:xfrm>
            <a:off x="1492599" y="1064674"/>
            <a:ext cx="9347310" cy="5660965"/>
          </a:xfrm>
          <a:prstGeom prst="rect">
            <a:avLst/>
          </a:prstGeom>
        </p:spPr>
      </p:pic>
      <p:sp>
        <p:nvSpPr>
          <p:cNvPr id="2" name="Title 1">
            <a:extLst>
              <a:ext uri="{FF2B5EF4-FFF2-40B4-BE49-F238E27FC236}">
                <a16:creationId xmlns:a16="http://schemas.microsoft.com/office/drawing/2014/main" id="{FD8A0163-8156-C6F1-2E06-80687C5EB37A}"/>
              </a:ext>
            </a:extLst>
          </p:cNvPr>
          <p:cNvSpPr>
            <a:spLocks noGrp="1"/>
          </p:cNvSpPr>
          <p:nvPr>
            <p:ph type="title"/>
            <p:custDataLst>
              <p:tags r:id="rId1"/>
            </p:custDataLst>
          </p:nvPr>
        </p:nvSpPr>
        <p:spPr>
          <a:xfrm>
            <a:off x="558344" y="525380"/>
            <a:ext cx="6334162"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3" name="Text Placeholder 2">
            <a:extLst>
              <a:ext uri="{FF2B5EF4-FFF2-40B4-BE49-F238E27FC236}">
                <a16:creationId xmlns:a16="http://schemas.microsoft.com/office/drawing/2014/main" id="{13FD6F3A-90C4-B2E2-071B-B25F757677F4}"/>
              </a:ext>
            </a:extLst>
          </p:cNvPr>
          <p:cNvSpPr>
            <a:spLocks noGrp="1"/>
          </p:cNvSpPr>
          <p:nvPr>
            <p:ph type="body" sz="quarter" idx="13"/>
            <p:custDataLst>
              <p:tags r:id="rId2"/>
            </p:custDataLst>
          </p:nvPr>
        </p:nvSpPr>
        <p:spPr/>
        <p:txBody>
          <a:bodyPr/>
          <a:lstStyle/>
          <a:p>
            <a:r>
              <a:rPr lang="en-CA" dirty="0"/>
              <a:t>Notre </a:t>
            </a:r>
            <a:r>
              <a:rPr lang="en-CA" dirty="0" err="1"/>
              <a:t>preuve</a:t>
            </a:r>
            <a:r>
              <a:rPr lang="en-CA" dirty="0"/>
              <a:t> de concept (</a:t>
            </a:r>
            <a:r>
              <a:rPr lang="en-CA" dirty="0" err="1"/>
              <a:t>partie</a:t>
            </a:r>
            <a:r>
              <a:rPr lang="en-CA" dirty="0"/>
              <a:t> 1)</a:t>
            </a:r>
          </a:p>
        </p:txBody>
      </p:sp>
      <p:sp>
        <p:nvSpPr>
          <p:cNvPr id="5" name="Slide Number Placeholder 4">
            <a:extLst>
              <a:ext uri="{FF2B5EF4-FFF2-40B4-BE49-F238E27FC236}">
                <a16:creationId xmlns:a16="http://schemas.microsoft.com/office/drawing/2014/main" id="{E31D4E39-5976-659C-9B4B-36EF6A68B78C}"/>
              </a:ext>
            </a:extLst>
          </p:cNvPr>
          <p:cNvSpPr>
            <a:spLocks noGrp="1"/>
          </p:cNvSpPr>
          <p:nvPr>
            <p:ph type="sldNum" sz="quarter" idx="4"/>
            <p:custDataLst>
              <p:tags r:id="rId3"/>
            </p:custDataLst>
          </p:nvPr>
        </p:nvSpPr>
        <p:spPr/>
        <p:txBody>
          <a:bodyPr/>
          <a:lstStyle/>
          <a:p>
            <a:fld id="{901A5C5A-0510-4C91-884B-493304B904E2}" type="slidenum">
              <a:rPr lang="en-CA" smtClean="0"/>
              <a:pPr/>
              <a:t>9</a:t>
            </a:fld>
            <a:endParaRPr lang="en-CA" dirty="0"/>
          </a:p>
        </p:txBody>
      </p:sp>
    </p:spTree>
    <p:extLst>
      <p:ext uri="{BB962C8B-B14F-4D97-AF65-F5344CB8AC3E}">
        <p14:creationId xmlns:p14="http://schemas.microsoft.com/office/powerpoint/2010/main" val="19530145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421764|-14129459|-10013765|-16738424|-16728873|Shared Services Canada&quot;,&quot;Id&quot;:&quot;60d0b1b94241416ffc86acfd&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4"/>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4"/>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6"/>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6"/>
</p:tagLst>
</file>

<file path=ppt/tags/tag51.xml><?xml version="1.0" encoding="utf-8"?>
<p:tagLst xmlns:a="http://schemas.openxmlformats.org/drawingml/2006/main" xmlns:r="http://schemas.openxmlformats.org/officeDocument/2006/relationships" xmlns:p="http://schemas.openxmlformats.org/presentationml/2006/main">
  <p:tag name="NUM" val="7"/>
</p:tagLst>
</file>

<file path=ppt/tags/tag52.xml><?xml version="1.0" encoding="utf-8"?>
<p:tagLst xmlns:a="http://schemas.openxmlformats.org/drawingml/2006/main" xmlns:r="http://schemas.openxmlformats.org/officeDocument/2006/relationships" xmlns:p="http://schemas.openxmlformats.org/presentationml/2006/main">
  <p:tag name="NUM" val="8"/>
</p:tagLst>
</file>

<file path=ppt/tags/tag53.xml><?xml version="1.0" encoding="utf-8"?>
<p:tagLst xmlns:a="http://schemas.openxmlformats.org/drawingml/2006/main" xmlns:r="http://schemas.openxmlformats.org/officeDocument/2006/relationships" xmlns:p="http://schemas.openxmlformats.org/presentationml/2006/main">
  <p:tag name="NUM" val="9"/>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2"/>
</p:tagLst>
</file>

<file path=ppt/tags/tag56.xml><?xml version="1.0" encoding="utf-8"?>
<p:tagLst xmlns:a="http://schemas.openxmlformats.org/drawingml/2006/main" xmlns:r="http://schemas.openxmlformats.org/officeDocument/2006/relationships" xmlns:p="http://schemas.openxmlformats.org/presentationml/2006/main">
  <p:tag name="NUM" val="13"/>
</p:tagLst>
</file>

<file path=ppt/tags/tag57.xml><?xml version="1.0" encoding="utf-8"?>
<p:tagLst xmlns:a="http://schemas.openxmlformats.org/drawingml/2006/main" xmlns:r="http://schemas.openxmlformats.org/officeDocument/2006/relationships" xmlns:p="http://schemas.openxmlformats.org/presentationml/2006/main">
  <p:tag name="NUM" val="14"/>
</p:tagLst>
</file>

<file path=ppt/tags/tag58.xml><?xml version="1.0" encoding="utf-8"?>
<p:tagLst xmlns:a="http://schemas.openxmlformats.org/drawingml/2006/main" xmlns:r="http://schemas.openxmlformats.org/officeDocument/2006/relationships" xmlns:p="http://schemas.openxmlformats.org/presentationml/2006/main">
  <p:tag name="NUM" val="15"/>
</p:tagLst>
</file>

<file path=ppt/tags/tag59.xml><?xml version="1.0" encoding="utf-8"?>
<p:tagLst xmlns:a="http://schemas.openxmlformats.org/drawingml/2006/main" xmlns:r="http://schemas.openxmlformats.org/officeDocument/2006/relationships" xmlns:p="http://schemas.openxmlformats.org/presentationml/2006/main">
  <p:tag name="NUM" val="16"/>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17"/>
</p:tagLst>
</file>

<file path=ppt/tags/tag61.xml><?xml version="1.0" encoding="utf-8"?>
<p:tagLst xmlns:a="http://schemas.openxmlformats.org/drawingml/2006/main" xmlns:r="http://schemas.openxmlformats.org/officeDocument/2006/relationships" xmlns:p="http://schemas.openxmlformats.org/presentationml/2006/main">
  <p:tag name="NUM" val="18"/>
</p:tagLst>
</file>

<file path=ppt/tags/tag62.xml><?xml version="1.0" encoding="utf-8"?>
<p:tagLst xmlns:a="http://schemas.openxmlformats.org/drawingml/2006/main" xmlns:r="http://schemas.openxmlformats.org/officeDocument/2006/relationships" xmlns:p="http://schemas.openxmlformats.org/presentationml/2006/main">
  <p:tag name="NUM" val="19"/>
</p:tagLst>
</file>

<file path=ppt/tags/tag63.xml><?xml version="1.0" encoding="utf-8"?>
<p:tagLst xmlns:a="http://schemas.openxmlformats.org/drawingml/2006/main" xmlns:r="http://schemas.openxmlformats.org/officeDocument/2006/relationships" xmlns:p="http://schemas.openxmlformats.org/presentationml/2006/main">
  <p:tag name="NUM" val="20"/>
</p:tagLst>
</file>

<file path=ppt/tags/tag64.xml><?xml version="1.0" encoding="utf-8"?>
<p:tagLst xmlns:a="http://schemas.openxmlformats.org/drawingml/2006/main" xmlns:r="http://schemas.openxmlformats.org/officeDocument/2006/relationships" xmlns:p="http://schemas.openxmlformats.org/presentationml/2006/main">
  <p:tag name="NUM" val="21"/>
</p:tagLst>
</file>

<file path=ppt/tags/tag65.xml><?xml version="1.0" encoding="utf-8"?>
<p:tagLst xmlns:a="http://schemas.openxmlformats.org/drawingml/2006/main" xmlns:r="http://schemas.openxmlformats.org/officeDocument/2006/relationships" xmlns:p="http://schemas.openxmlformats.org/presentationml/2006/main">
  <p:tag name="NUM" val="22"/>
</p:tagLst>
</file>

<file path=ppt/tags/tag66.xml><?xml version="1.0" encoding="utf-8"?>
<p:tagLst xmlns:a="http://schemas.openxmlformats.org/drawingml/2006/main" xmlns:r="http://schemas.openxmlformats.org/officeDocument/2006/relationships" xmlns:p="http://schemas.openxmlformats.org/presentationml/2006/main">
  <p:tag name="NUM" val="23"/>
</p:tagLst>
</file>

<file path=ppt/tags/tag67.xml><?xml version="1.0" encoding="utf-8"?>
<p:tagLst xmlns:a="http://schemas.openxmlformats.org/drawingml/2006/main" xmlns:r="http://schemas.openxmlformats.org/officeDocument/2006/relationships" xmlns:p="http://schemas.openxmlformats.org/presentationml/2006/main">
  <p:tag name="NUM" val="19"/>
</p:tagLst>
</file>

<file path=ppt/tags/tag68.xml><?xml version="1.0" encoding="utf-8"?>
<p:tagLst xmlns:a="http://schemas.openxmlformats.org/drawingml/2006/main" xmlns:r="http://schemas.openxmlformats.org/officeDocument/2006/relationships" xmlns:p="http://schemas.openxmlformats.org/presentationml/2006/main">
  <p:tag name="NUM" val="19"/>
</p:tagLst>
</file>

<file path=ppt/tags/tag69.xml><?xml version="1.0" encoding="utf-8"?>
<p:tagLst xmlns:a="http://schemas.openxmlformats.org/drawingml/2006/main" xmlns:r="http://schemas.openxmlformats.org/officeDocument/2006/relationships" xmlns:p="http://schemas.openxmlformats.org/presentationml/2006/main">
  <p:tag name="NUM" val="19"/>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10"/>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5"/>
</p:tagLst>
</file>

<file path=ppt/tags/tag75.xml><?xml version="1.0" encoding="utf-8"?>
<p:tagLst xmlns:a="http://schemas.openxmlformats.org/drawingml/2006/main" xmlns:r="http://schemas.openxmlformats.org/officeDocument/2006/relationships" xmlns:p="http://schemas.openxmlformats.org/presentationml/2006/main">
  <p:tag name="NUM" val="6"/>
</p:tagLst>
</file>

<file path=ppt/tags/tag76.xml><?xml version="1.0" encoding="utf-8"?>
<p:tagLst xmlns:a="http://schemas.openxmlformats.org/drawingml/2006/main" xmlns:r="http://schemas.openxmlformats.org/officeDocument/2006/relationships" xmlns:p="http://schemas.openxmlformats.org/presentationml/2006/main">
  <p:tag name="NUM" val="7"/>
</p:tagLst>
</file>

<file path=ppt/tags/tag77.xml><?xml version="1.0" encoding="utf-8"?>
<p:tagLst xmlns:a="http://schemas.openxmlformats.org/drawingml/2006/main" xmlns:r="http://schemas.openxmlformats.org/officeDocument/2006/relationships" xmlns:p="http://schemas.openxmlformats.org/presentationml/2006/main">
  <p:tag name="NUM" val="8"/>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Office Theme">
  <a:themeElements>
    <a:clrScheme name="SSC 2021">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SP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A837DE-D225-4655-9CDD-450C39B4698B}" vid="{97F2CCB7-BB42-414A-A13C-58058565C7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1d29c6-a309-4658-a5f5-7150c14c22c0" xsi:nil="true"/>
    <lcf76f155ced4ddcb4097134ff3c332f xmlns="fd66286f-cd2f-4628-8e8b-4f713f67fae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b6b4940f453240a6d75bea9edda0b667">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a35ed52aeb5092aeb138f12134702ead"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AB922-E90F-4615-BD47-636D8E75875C}">
  <ds:schemaRefs>
    <ds:schemaRef ds:uri="fd66286f-cd2f-4628-8e8b-4f713f67fae0"/>
    <ds:schemaRef ds:uri="http://purl.org/dc/elements/1.1/"/>
    <ds:schemaRef ds:uri="http://purl.org/dc/dcmitype/"/>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1b1d29c6-a309-4658-a5f5-7150c14c22c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DDCE437-2B17-476E-B736-BAC067283845}">
  <ds:schemaRefs>
    <ds:schemaRef ds:uri="http://schemas.microsoft.com/sharepoint/v3/contenttype/forms"/>
  </ds:schemaRefs>
</ds:datastoreItem>
</file>

<file path=customXml/itemProps3.xml><?xml version="1.0" encoding="utf-8"?>
<ds:datastoreItem xmlns:ds="http://schemas.openxmlformats.org/officeDocument/2006/customXml" ds:itemID="{1F2A4C33-A305-4EDF-BC7C-FD68BCCC709C}"/>
</file>

<file path=docProps/app.xml><?xml version="1.0" encoding="utf-8"?>
<Properties xmlns="http://schemas.openxmlformats.org/officeDocument/2006/extended-properties" xmlns:vt="http://schemas.openxmlformats.org/officeDocument/2006/docPropsVTypes">
  <Template/>
  <TotalTime>14658</TotalTime>
  <Words>912</Words>
  <Application>Microsoft Office PowerPoint</Application>
  <PresentationFormat>Widescreen</PresentationFormat>
  <Paragraphs>113</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Wingdings</vt:lpstr>
      <vt:lpstr>Office Theme</vt:lpstr>
      <vt:lpstr>Digital Twins &amp; AR Jumeaux numériques et RA</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Neron, Jean-Francois (SSC/SPC)</dc:creator>
  <cp:lastModifiedBy>Neron, Jean-Francois (SSC/SPC)</cp:lastModifiedBy>
  <cp:revision>22</cp:revision>
  <dcterms:created xsi:type="dcterms:W3CDTF">2025-02-10T13:52:50Z</dcterms:created>
  <dcterms:modified xsi:type="dcterms:W3CDTF">2025-05-23T15:15:58Z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0x01010067A5861C9B80AD4E9BC127B0A7E1A047</vt:lpwstr>
  </property>
  <property fmtid="{D5CDD505-2E9C-101B-9397-08002B2CF9AE}" pid="3" name="Order">
    <vt:r8>631800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MSIP_Label_8951c139-e885-4e7f-8042-c4c17a61b6ec_Enabled">
    <vt:lpwstr>true</vt:lpwstr>
  </property>
  <property fmtid="{D5CDD505-2E9C-101B-9397-08002B2CF9AE}" pid="10" name="MSIP_Label_8951c139-e885-4e7f-8042-c4c17a61b6ec_SetDate">
    <vt:lpwstr>2025-03-04T13:25:16Z</vt:lpwstr>
  </property>
  <property fmtid="{D5CDD505-2E9C-101B-9397-08002B2CF9AE}" pid="11" name="MSIP_Label_8951c139-e885-4e7f-8042-c4c17a61b6ec_Method">
    <vt:lpwstr>Standard</vt:lpwstr>
  </property>
  <property fmtid="{D5CDD505-2E9C-101B-9397-08002B2CF9AE}" pid="12" name="MSIP_Label_8951c139-e885-4e7f-8042-c4c17a61b6ec_Name">
    <vt:lpwstr>Unclassified</vt:lpwstr>
  </property>
  <property fmtid="{D5CDD505-2E9C-101B-9397-08002B2CF9AE}" pid="13" name="MSIP_Label_8951c139-e885-4e7f-8042-c4c17a61b6ec_SiteId">
    <vt:lpwstr>d05bc194-94bf-4ad6-ae2e-1db0f2e38f5e</vt:lpwstr>
  </property>
  <property fmtid="{D5CDD505-2E9C-101B-9397-08002B2CF9AE}" pid="14" name="MSIP_Label_8951c139-e885-4e7f-8042-c4c17a61b6ec_ActionId">
    <vt:lpwstr>8ad70718-0527-4880-864f-4cf2ac5790bf</vt:lpwstr>
  </property>
  <property fmtid="{D5CDD505-2E9C-101B-9397-08002B2CF9AE}" pid="15" name="MSIP_Label_8951c139-e885-4e7f-8042-c4c17a61b6ec_ContentBits">
    <vt:lpwstr>1</vt:lpwstr>
  </property>
  <property fmtid="{D5CDD505-2E9C-101B-9397-08002B2CF9AE}" pid="16" name="ClassificationContentMarkingHeaderLocations">
    <vt:lpwstr>Office Theme:5</vt:lpwstr>
  </property>
  <property fmtid="{D5CDD505-2E9C-101B-9397-08002B2CF9AE}" pid="17" name="ClassificationContentMarkingHeaderText">
    <vt:lpwstr>Unclassified | Non classifié</vt:lpwstr>
  </property>
  <property fmtid="{D5CDD505-2E9C-101B-9397-08002B2CF9AE}" pid="18" name="MediaServiceImageTags">
    <vt:lpwstr/>
  </property>
</Properties>
</file>